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0" r:id="rId6"/>
    <p:sldId id="257" r:id="rId7"/>
    <p:sldId id="261" r:id="rId8"/>
    <p:sldId id="268" r:id="rId9"/>
    <p:sldId id="269" r:id="rId10"/>
    <p:sldId id="262" r:id="rId11"/>
    <p:sldId id="263" r:id="rId12"/>
    <p:sldId id="264" r:id="rId13"/>
    <p:sldId id="265" r:id="rId14"/>
    <p:sldId id="266" r:id="rId15"/>
    <p:sldId id="267" r:id="rId16"/>
    <p:sldId id="259" r:id="rId17"/>
    <p:sldId id="272" r:id="rId18"/>
    <p:sldId id="274" r:id="rId19"/>
    <p:sldId id="275" r:id="rId20"/>
    <p:sldId id="276" r:id="rId21"/>
    <p:sldId id="277" r:id="rId22"/>
    <p:sldId id="279" r:id="rId23"/>
    <p:sldId id="280" r:id="rId24"/>
    <p:sldId id="278"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A4416-BDAB-4D50-936E-9CBBC441A2EF}" v="22" dt="2023-03-17T19:14:05.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ea Ann M" userId="6fecc262-ec0a-4759-a3b3-90b3a20ea001" providerId="ADAL" clId="{353A4416-BDAB-4D50-936E-9CBBC441A2EF}"/>
    <pc:docChg chg="undo custSel addSld delSld modSld sldOrd">
      <pc:chgData name="Kimble, Lea Ann M" userId="6fecc262-ec0a-4759-a3b3-90b3a20ea001" providerId="ADAL" clId="{353A4416-BDAB-4D50-936E-9CBBC441A2EF}" dt="2023-03-20T12:27:02.931" v="3674" actId="255"/>
      <pc:docMkLst>
        <pc:docMk/>
      </pc:docMkLst>
      <pc:sldChg chg="addSp modSp mod">
        <pc:chgData name="Kimble, Lea Ann M" userId="6fecc262-ec0a-4759-a3b3-90b3a20ea001" providerId="ADAL" clId="{353A4416-BDAB-4D50-936E-9CBBC441A2EF}" dt="2023-03-16T12:49:55.110" v="1111" actId="113"/>
        <pc:sldMkLst>
          <pc:docMk/>
          <pc:sldMk cId="418610211" sldId="259"/>
        </pc:sldMkLst>
        <pc:spChg chg="add mod">
          <ac:chgData name="Kimble, Lea Ann M" userId="6fecc262-ec0a-4759-a3b3-90b3a20ea001" providerId="ADAL" clId="{353A4416-BDAB-4D50-936E-9CBBC441A2EF}" dt="2023-03-16T12:49:55.110" v="1111" actId="113"/>
          <ac:spMkLst>
            <pc:docMk/>
            <pc:sldMk cId="418610211" sldId="259"/>
            <ac:spMk id="2" creationId="{8E22A3F6-DB52-4C56-AEDB-5ED0B3C1C0F5}"/>
          </ac:spMkLst>
        </pc:spChg>
        <pc:spChg chg="mod">
          <ac:chgData name="Kimble, Lea Ann M" userId="6fecc262-ec0a-4759-a3b3-90b3a20ea001" providerId="ADAL" clId="{353A4416-BDAB-4D50-936E-9CBBC441A2EF}" dt="2023-03-15T19:18:33.856" v="1007" actId="13926"/>
          <ac:spMkLst>
            <pc:docMk/>
            <pc:sldMk cId="418610211" sldId="259"/>
            <ac:spMk id="4" creationId="{1AFC79B9-1A29-198E-EF96-48F5588DA404}"/>
          </ac:spMkLst>
        </pc:spChg>
        <pc:spChg chg="mod">
          <ac:chgData name="Kimble, Lea Ann M" userId="6fecc262-ec0a-4759-a3b3-90b3a20ea001" providerId="ADAL" clId="{353A4416-BDAB-4D50-936E-9CBBC441A2EF}" dt="2023-03-15T19:18:52.562" v="1008" actId="1076"/>
          <ac:spMkLst>
            <pc:docMk/>
            <pc:sldMk cId="418610211" sldId="259"/>
            <ac:spMk id="6" creationId="{F25544CC-B247-8905-5C7C-7A9A53AE6004}"/>
          </ac:spMkLst>
        </pc:spChg>
      </pc:sldChg>
      <pc:sldChg chg="modSp mod">
        <pc:chgData name="Kimble, Lea Ann M" userId="6fecc262-ec0a-4759-a3b3-90b3a20ea001" providerId="ADAL" clId="{353A4416-BDAB-4D50-936E-9CBBC441A2EF}" dt="2023-03-20T12:18:08.207" v="3359" actId="20577"/>
        <pc:sldMkLst>
          <pc:docMk/>
          <pc:sldMk cId="2605360541" sldId="263"/>
        </pc:sldMkLst>
        <pc:spChg chg="mod">
          <ac:chgData name="Kimble, Lea Ann M" userId="6fecc262-ec0a-4759-a3b3-90b3a20ea001" providerId="ADAL" clId="{353A4416-BDAB-4D50-936E-9CBBC441A2EF}" dt="2023-03-20T12:18:08.207" v="3359" actId="20577"/>
          <ac:spMkLst>
            <pc:docMk/>
            <pc:sldMk cId="2605360541" sldId="263"/>
            <ac:spMk id="3" creationId="{460C066A-C212-A6AE-143B-73D66962D79D}"/>
          </ac:spMkLst>
        </pc:spChg>
      </pc:sldChg>
      <pc:sldChg chg="modSp mod modNotesTx">
        <pc:chgData name="Kimble, Lea Ann M" userId="6fecc262-ec0a-4759-a3b3-90b3a20ea001" providerId="ADAL" clId="{353A4416-BDAB-4D50-936E-9CBBC441A2EF}" dt="2023-03-20T12:22:31.191" v="3666" actId="20577"/>
        <pc:sldMkLst>
          <pc:docMk/>
          <pc:sldMk cId="2711671463" sldId="264"/>
        </pc:sldMkLst>
        <pc:spChg chg="mod">
          <ac:chgData name="Kimble, Lea Ann M" userId="6fecc262-ec0a-4759-a3b3-90b3a20ea001" providerId="ADAL" clId="{353A4416-BDAB-4D50-936E-9CBBC441A2EF}" dt="2023-03-20T12:20:33.720" v="3426" actId="20577"/>
          <ac:spMkLst>
            <pc:docMk/>
            <pc:sldMk cId="2711671463" sldId="264"/>
            <ac:spMk id="3" creationId="{50AA4EBE-6EF5-EFA2-D9C2-6066E9736A19}"/>
          </ac:spMkLst>
        </pc:spChg>
      </pc:sldChg>
      <pc:sldChg chg="modSp mod">
        <pc:chgData name="Kimble, Lea Ann M" userId="6fecc262-ec0a-4759-a3b3-90b3a20ea001" providerId="ADAL" clId="{353A4416-BDAB-4D50-936E-9CBBC441A2EF}" dt="2023-03-20T12:27:02.931" v="3674" actId="255"/>
        <pc:sldMkLst>
          <pc:docMk/>
          <pc:sldMk cId="1276044834" sldId="267"/>
        </pc:sldMkLst>
        <pc:spChg chg="mod">
          <ac:chgData name="Kimble, Lea Ann M" userId="6fecc262-ec0a-4759-a3b3-90b3a20ea001" providerId="ADAL" clId="{353A4416-BDAB-4D50-936E-9CBBC441A2EF}" dt="2023-03-20T12:27:02.931" v="3674" actId="255"/>
          <ac:spMkLst>
            <pc:docMk/>
            <pc:sldMk cId="1276044834" sldId="267"/>
            <ac:spMk id="3" creationId="{E4D376B7-A1D7-64A0-4C90-53368999671E}"/>
          </ac:spMkLst>
        </pc:spChg>
      </pc:sldChg>
      <pc:sldChg chg="addSp delSp modSp new mod">
        <pc:chgData name="Kimble, Lea Ann M" userId="6fecc262-ec0a-4759-a3b3-90b3a20ea001" providerId="ADAL" clId="{353A4416-BDAB-4D50-936E-9CBBC441A2EF}" dt="2023-03-16T12:46:18.910" v="1107" actId="20577"/>
        <pc:sldMkLst>
          <pc:docMk/>
          <pc:sldMk cId="2385732910" sldId="268"/>
        </pc:sldMkLst>
        <pc:spChg chg="del">
          <ac:chgData name="Kimble, Lea Ann M" userId="6fecc262-ec0a-4759-a3b3-90b3a20ea001" providerId="ADAL" clId="{353A4416-BDAB-4D50-936E-9CBBC441A2EF}" dt="2023-03-15T17:09:05.403" v="53" actId="22"/>
          <ac:spMkLst>
            <pc:docMk/>
            <pc:sldMk cId="2385732910" sldId="268"/>
            <ac:spMk id="2" creationId="{C1DB2099-A1EA-7498-87BA-2274EDAF3671}"/>
          </ac:spMkLst>
        </pc:spChg>
        <pc:spChg chg="mod">
          <ac:chgData name="Kimble, Lea Ann M" userId="6fecc262-ec0a-4759-a3b3-90b3a20ea001" providerId="ADAL" clId="{353A4416-BDAB-4D50-936E-9CBBC441A2EF}" dt="2023-03-15T16:08:27.281" v="52" actId="20577"/>
          <ac:spMkLst>
            <pc:docMk/>
            <pc:sldMk cId="2385732910" sldId="268"/>
            <ac:spMk id="3" creationId="{5607D5D3-DA6F-E67F-946C-C036CE77F2E4}"/>
          </ac:spMkLst>
        </pc:spChg>
        <pc:spChg chg="mod">
          <ac:chgData name="Kimble, Lea Ann M" userId="6fecc262-ec0a-4759-a3b3-90b3a20ea001" providerId="ADAL" clId="{353A4416-BDAB-4D50-936E-9CBBC441A2EF}" dt="2023-03-16T12:46:18.910" v="1107" actId="20577"/>
          <ac:spMkLst>
            <pc:docMk/>
            <pc:sldMk cId="2385732910" sldId="268"/>
            <ac:spMk id="4" creationId="{296DBBD3-B443-E0FE-22B2-7260CA4506EB}"/>
          </ac:spMkLst>
        </pc:spChg>
        <pc:spChg chg="add del mod">
          <ac:chgData name="Kimble, Lea Ann M" userId="6fecc262-ec0a-4759-a3b3-90b3a20ea001" providerId="ADAL" clId="{353A4416-BDAB-4D50-936E-9CBBC441A2EF}" dt="2023-03-15T17:10:05.611" v="56" actId="21"/>
          <ac:spMkLst>
            <pc:docMk/>
            <pc:sldMk cId="2385732910" sldId="268"/>
            <ac:spMk id="8" creationId="{C76ED0F3-AB55-3D09-FA0D-38B386903AF0}"/>
          </ac:spMkLst>
        </pc:spChg>
        <pc:picChg chg="add del mod ord modCrop">
          <ac:chgData name="Kimble, Lea Ann M" userId="6fecc262-ec0a-4759-a3b3-90b3a20ea001" providerId="ADAL" clId="{353A4416-BDAB-4D50-936E-9CBBC441A2EF}" dt="2023-03-15T17:09:28.699" v="54" actId="21"/>
          <ac:picMkLst>
            <pc:docMk/>
            <pc:sldMk cId="2385732910" sldId="268"/>
            <ac:picMk id="6" creationId="{E846CECB-F19A-64B6-4CB3-D1AF284D899A}"/>
          </ac:picMkLst>
        </pc:picChg>
        <pc:picChg chg="add del">
          <ac:chgData name="Kimble, Lea Ann M" userId="6fecc262-ec0a-4759-a3b3-90b3a20ea001" providerId="ADAL" clId="{353A4416-BDAB-4D50-936E-9CBBC441A2EF}" dt="2023-03-15T17:10:20.026" v="58" actId="21"/>
          <ac:picMkLst>
            <pc:docMk/>
            <pc:sldMk cId="2385732910" sldId="268"/>
            <ac:picMk id="10" creationId="{833E0672-4059-A836-D3C6-621A6A2C9350}"/>
          </ac:picMkLst>
        </pc:picChg>
        <pc:picChg chg="add mod">
          <ac:chgData name="Kimble, Lea Ann M" userId="6fecc262-ec0a-4759-a3b3-90b3a20ea001" providerId="ADAL" clId="{353A4416-BDAB-4D50-936E-9CBBC441A2EF}" dt="2023-03-15T17:11:59.345" v="63" actId="1076"/>
          <ac:picMkLst>
            <pc:docMk/>
            <pc:sldMk cId="2385732910" sldId="268"/>
            <ac:picMk id="12" creationId="{62470A72-8280-95F8-B138-2500FC91E3A6}"/>
          </ac:picMkLst>
        </pc:picChg>
      </pc:sldChg>
      <pc:sldChg chg="addSp delSp modSp new mod">
        <pc:chgData name="Kimble, Lea Ann M" userId="6fecc262-ec0a-4759-a3b3-90b3a20ea001" providerId="ADAL" clId="{353A4416-BDAB-4D50-936E-9CBBC441A2EF}" dt="2023-03-15T19:15:23.625" v="926" actId="1076"/>
        <pc:sldMkLst>
          <pc:docMk/>
          <pc:sldMk cId="290493150" sldId="269"/>
        </pc:sldMkLst>
        <pc:spChg chg="del mod">
          <ac:chgData name="Kimble, Lea Ann M" userId="6fecc262-ec0a-4759-a3b3-90b3a20ea001" providerId="ADAL" clId="{353A4416-BDAB-4D50-936E-9CBBC441A2EF}" dt="2023-03-15T19:14:52.305" v="921" actId="21"/>
          <ac:spMkLst>
            <pc:docMk/>
            <pc:sldMk cId="290493150" sldId="269"/>
            <ac:spMk id="2" creationId="{2B608081-5995-4370-BFA8-57F5159D289B}"/>
          </ac:spMkLst>
        </pc:spChg>
        <pc:spChg chg="mod">
          <ac:chgData name="Kimble, Lea Ann M" userId="6fecc262-ec0a-4759-a3b3-90b3a20ea001" providerId="ADAL" clId="{353A4416-BDAB-4D50-936E-9CBBC441A2EF}" dt="2023-03-15T17:20:05.929" v="836" actId="20577"/>
          <ac:spMkLst>
            <pc:docMk/>
            <pc:sldMk cId="290493150" sldId="269"/>
            <ac:spMk id="3" creationId="{507B5696-971C-3F9E-F081-C0F831F8713B}"/>
          </ac:spMkLst>
        </pc:spChg>
        <pc:spChg chg="mod">
          <ac:chgData name="Kimble, Lea Ann M" userId="6fecc262-ec0a-4759-a3b3-90b3a20ea001" providerId="ADAL" clId="{353A4416-BDAB-4D50-936E-9CBBC441A2EF}" dt="2023-03-15T18:26:05.361" v="917" actId="113"/>
          <ac:spMkLst>
            <pc:docMk/>
            <pc:sldMk cId="290493150" sldId="269"/>
            <ac:spMk id="4" creationId="{1CEBA577-E3A5-FCE5-92B2-85E53200E2CF}"/>
          </ac:spMkLst>
        </pc:spChg>
        <pc:picChg chg="add mod">
          <ac:chgData name="Kimble, Lea Ann M" userId="6fecc262-ec0a-4759-a3b3-90b3a20ea001" providerId="ADAL" clId="{353A4416-BDAB-4D50-936E-9CBBC441A2EF}" dt="2023-03-15T19:15:23.625" v="926" actId="1076"/>
          <ac:picMkLst>
            <pc:docMk/>
            <pc:sldMk cId="290493150" sldId="269"/>
            <ac:picMk id="5" creationId="{847CC916-EBB8-7EC2-8756-B4B87C6BCD86}"/>
          </ac:picMkLst>
        </pc:picChg>
      </pc:sldChg>
      <pc:sldChg chg="addSp delSp modSp new del mod">
        <pc:chgData name="Kimble, Lea Ann M" userId="6fecc262-ec0a-4759-a3b3-90b3a20ea001" providerId="ADAL" clId="{353A4416-BDAB-4D50-936E-9CBBC441A2EF}" dt="2023-03-17T17:06:35.162" v="1266" actId="2696"/>
        <pc:sldMkLst>
          <pc:docMk/>
          <pc:sldMk cId="663766590" sldId="270"/>
        </pc:sldMkLst>
        <pc:spChg chg="mod">
          <ac:chgData name="Kimble, Lea Ann M" userId="6fecc262-ec0a-4759-a3b3-90b3a20ea001" providerId="ADAL" clId="{353A4416-BDAB-4D50-936E-9CBBC441A2EF}" dt="2023-03-17T17:05:12.826" v="1179" actId="20577"/>
          <ac:spMkLst>
            <pc:docMk/>
            <pc:sldMk cId="663766590" sldId="270"/>
            <ac:spMk id="3" creationId="{CDB260A6-A8A5-5252-95BE-AF53F6CB8FE5}"/>
          </ac:spMkLst>
        </pc:spChg>
        <pc:spChg chg="mod">
          <ac:chgData name="Kimble, Lea Ann M" userId="6fecc262-ec0a-4759-a3b3-90b3a20ea001" providerId="ADAL" clId="{353A4416-BDAB-4D50-936E-9CBBC441A2EF}" dt="2023-03-17T17:05:53.241" v="1263" actId="20577"/>
          <ac:spMkLst>
            <pc:docMk/>
            <pc:sldMk cId="663766590" sldId="270"/>
            <ac:spMk id="4" creationId="{62C29341-8B11-0CDE-C49B-9A2F96A49C91}"/>
          </ac:spMkLst>
        </pc:spChg>
        <pc:picChg chg="add del">
          <ac:chgData name="Kimble, Lea Ann M" userId="6fecc262-ec0a-4759-a3b3-90b3a20ea001" providerId="ADAL" clId="{353A4416-BDAB-4D50-936E-9CBBC441A2EF}" dt="2023-03-17T17:04:06.222" v="1152"/>
          <ac:picMkLst>
            <pc:docMk/>
            <pc:sldMk cId="663766590" sldId="270"/>
            <ac:picMk id="5" creationId="{DD2CD24D-1671-77DE-64B5-7E5D847696F5}"/>
          </ac:picMkLst>
        </pc:picChg>
      </pc:sldChg>
      <pc:sldChg chg="addSp delSp modSp new del mod modClrScheme chgLayout">
        <pc:chgData name="Kimble, Lea Ann M" userId="6fecc262-ec0a-4759-a3b3-90b3a20ea001" providerId="ADAL" clId="{353A4416-BDAB-4D50-936E-9CBBC441A2EF}" dt="2023-03-17T17:03:27.299" v="1150" actId="2696"/>
        <pc:sldMkLst>
          <pc:docMk/>
          <pc:sldMk cId="1418454221" sldId="271"/>
        </pc:sldMkLst>
        <pc:spChg chg="del mod ord">
          <ac:chgData name="Kimble, Lea Ann M" userId="6fecc262-ec0a-4759-a3b3-90b3a20ea001" providerId="ADAL" clId="{353A4416-BDAB-4D50-936E-9CBBC441A2EF}" dt="2023-03-17T17:01:44.526" v="1114" actId="700"/>
          <ac:spMkLst>
            <pc:docMk/>
            <pc:sldMk cId="1418454221" sldId="271"/>
            <ac:spMk id="2" creationId="{D451AC24-A7BB-D73B-5F04-8B1054B9F05C}"/>
          </ac:spMkLst>
        </pc:spChg>
        <pc:spChg chg="del mod ord">
          <ac:chgData name="Kimble, Lea Ann M" userId="6fecc262-ec0a-4759-a3b3-90b3a20ea001" providerId="ADAL" clId="{353A4416-BDAB-4D50-936E-9CBBC441A2EF}" dt="2023-03-17T17:01:44.526" v="1114" actId="700"/>
          <ac:spMkLst>
            <pc:docMk/>
            <pc:sldMk cId="1418454221" sldId="271"/>
            <ac:spMk id="3" creationId="{6658B77E-E9D0-71A8-0944-A9CA33670755}"/>
          </ac:spMkLst>
        </pc:spChg>
        <pc:spChg chg="add mod ord">
          <ac:chgData name="Kimble, Lea Ann M" userId="6fecc262-ec0a-4759-a3b3-90b3a20ea001" providerId="ADAL" clId="{353A4416-BDAB-4D50-936E-9CBBC441A2EF}" dt="2023-03-17T17:01:58.258" v="1149" actId="20577"/>
          <ac:spMkLst>
            <pc:docMk/>
            <pc:sldMk cId="1418454221" sldId="271"/>
            <ac:spMk id="4" creationId="{F3A67A7B-BBCA-1CBB-DB66-C1822CDF866D}"/>
          </ac:spMkLst>
        </pc:spChg>
        <pc:spChg chg="add mod ord">
          <ac:chgData name="Kimble, Lea Ann M" userId="6fecc262-ec0a-4759-a3b3-90b3a20ea001" providerId="ADAL" clId="{353A4416-BDAB-4D50-936E-9CBBC441A2EF}" dt="2023-03-17T17:01:44.526" v="1114" actId="700"/>
          <ac:spMkLst>
            <pc:docMk/>
            <pc:sldMk cId="1418454221" sldId="271"/>
            <ac:spMk id="5" creationId="{2AA21414-8C63-B4C3-0DDE-8254FBC417FE}"/>
          </ac:spMkLst>
        </pc:spChg>
      </pc:sldChg>
      <pc:sldChg chg="new del">
        <pc:chgData name="Kimble, Lea Ann M" userId="6fecc262-ec0a-4759-a3b3-90b3a20ea001" providerId="ADAL" clId="{353A4416-BDAB-4D50-936E-9CBBC441A2EF}" dt="2023-03-17T17:06:38.481" v="1267" actId="2696"/>
        <pc:sldMkLst>
          <pc:docMk/>
          <pc:sldMk cId="2677143965" sldId="271"/>
        </pc:sldMkLst>
      </pc:sldChg>
      <pc:sldChg chg="modSp new mod">
        <pc:chgData name="Kimble, Lea Ann M" userId="6fecc262-ec0a-4759-a3b3-90b3a20ea001" providerId="ADAL" clId="{353A4416-BDAB-4D50-936E-9CBBC441A2EF}" dt="2023-03-17T17:08:55.048" v="1310" actId="255"/>
        <pc:sldMkLst>
          <pc:docMk/>
          <pc:sldMk cId="1676677488" sldId="272"/>
        </pc:sldMkLst>
        <pc:spChg chg="mod">
          <ac:chgData name="Kimble, Lea Ann M" userId="6fecc262-ec0a-4759-a3b3-90b3a20ea001" providerId="ADAL" clId="{353A4416-BDAB-4D50-936E-9CBBC441A2EF}" dt="2023-03-17T17:08:55.048" v="1310" actId="255"/>
          <ac:spMkLst>
            <pc:docMk/>
            <pc:sldMk cId="1676677488" sldId="272"/>
            <ac:spMk id="2" creationId="{80AB2C2C-4997-CB33-8811-AD38EEC31531}"/>
          </ac:spMkLst>
        </pc:spChg>
      </pc:sldChg>
      <pc:sldChg chg="modSp new del mod">
        <pc:chgData name="Kimble, Lea Ann M" userId="6fecc262-ec0a-4759-a3b3-90b3a20ea001" providerId="ADAL" clId="{353A4416-BDAB-4D50-936E-9CBBC441A2EF}" dt="2023-03-17T17:27:16.936" v="1875" actId="2696"/>
        <pc:sldMkLst>
          <pc:docMk/>
          <pc:sldMk cId="80084695" sldId="273"/>
        </pc:sldMkLst>
        <pc:spChg chg="mod">
          <ac:chgData name="Kimble, Lea Ann M" userId="6fecc262-ec0a-4759-a3b3-90b3a20ea001" providerId="ADAL" clId="{353A4416-BDAB-4D50-936E-9CBBC441A2EF}" dt="2023-03-17T17:09:11.559" v="1329" actId="20577"/>
          <ac:spMkLst>
            <pc:docMk/>
            <pc:sldMk cId="80084695" sldId="273"/>
            <ac:spMk id="2" creationId="{ACE7EB33-E5FF-A05C-7D50-3EB1342CDA55}"/>
          </ac:spMkLst>
        </pc:spChg>
        <pc:spChg chg="mod">
          <ac:chgData name="Kimble, Lea Ann M" userId="6fecc262-ec0a-4759-a3b3-90b3a20ea001" providerId="ADAL" clId="{353A4416-BDAB-4D50-936E-9CBBC441A2EF}" dt="2023-03-17T17:15:50.921" v="1411" actId="21"/>
          <ac:spMkLst>
            <pc:docMk/>
            <pc:sldMk cId="80084695" sldId="273"/>
            <ac:spMk id="3" creationId="{B35BF5A2-D24F-CD78-8D6D-C9F42452BF57}"/>
          </ac:spMkLst>
        </pc:spChg>
      </pc:sldChg>
      <pc:sldChg chg="addSp delSp modSp new mod setBg modClrScheme chgLayout">
        <pc:chgData name="Kimble, Lea Ann M" userId="6fecc262-ec0a-4759-a3b3-90b3a20ea001" providerId="ADAL" clId="{353A4416-BDAB-4D50-936E-9CBBC441A2EF}" dt="2023-03-17T17:27:36.067" v="1877" actId="20577"/>
        <pc:sldMkLst>
          <pc:docMk/>
          <pc:sldMk cId="976227138" sldId="274"/>
        </pc:sldMkLst>
        <pc:spChg chg="del mod ord">
          <ac:chgData name="Kimble, Lea Ann M" userId="6fecc262-ec0a-4759-a3b3-90b3a20ea001" providerId="ADAL" clId="{353A4416-BDAB-4D50-936E-9CBBC441A2EF}" dt="2023-03-17T17:16:05.966" v="1414" actId="700"/>
          <ac:spMkLst>
            <pc:docMk/>
            <pc:sldMk cId="976227138" sldId="274"/>
            <ac:spMk id="2" creationId="{A6B0D1C4-1A89-8CB6-211B-B4E030182809}"/>
          </ac:spMkLst>
        </pc:spChg>
        <pc:spChg chg="del mod ord">
          <ac:chgData name="Kimble, Lea Ann M" userId="6fecc262-ec0a-4759-a3b3-90b3a20ea001" providerId="ADAL" clId="{353A4416-BDAB-4D50-936E-9CBBC441A2EF}" dt="2023-03-17T17:16:05.966" v="1414" actId="700"/>
          <ac:spMkLst>
            <pc:docMk/>
            <pc:sldMk cId="976227138" sldId="274"/>
            <ac:spMk id="3" creationId="{FA376BDE-3D3E-22F0-EEFD-19B92484E528}"/>
          </ac:spMkLst>
        </pc:spChg>
        <pc:spChg chg="add mod ord">
          <ac:chgData name="Kimble, Lea Ann M" userId="6fecc262-ec0a-4759-a3b3-90b3a20ea001" providerId="ADAL" clId="{353A4416-BDAB-4D50-936E-9CBBC441A2EF}" dt="2023-03-17T17:23:45.428" v="1712" actId="20577"/>
          <ac:spMkLst>
            <pc:docMk/>
            <pc:sldMk cId="976227138" sldId="274"/>
            <ac:spMk id="4" creationId="{7EF4511F-628E-E147-62AC-6B7730C4744E}"/>
          </ac:spMkLst>
        </pc:spChg>
        <pc:spChg chg="add del mod ord">
          <ac:chgData name="Kimble, Lea Ann M" userId="6fecc262-ec0a-4759-a3b3-90b3a20ea001" providerId="ADAL" clId="{353A4416-BDAB-4D50-936E-9CBBC441A2EF}" dt="2023-03-17T17:16:55.631" v="1441" actId="22"/>
          <ac:spMkLst>
            <pc:docMk/>
            <pc:sldMk cId="976227138" sldId="274"/>
            <ac:spMk id="5" creationId="{D6632428-3590-BCA6-CD28-7E9A85E4E495}"/>
          </ac:spMkLst>
        </pc:spChg>
        <pc:spChg chg="add del mod ord">
          <ac:chgData name="Kimble, Lea Ann M" userId="6fecc262-ec0a-4759-a3b3-90b3a20ea001" providerId="ADAL" clId="{353A4416-BDAB-4D50-936E-9CBBC441A2EF}" dt="2023-03-17T17:19:29.025" v="1484" actId="21"/>
          <ac:spMkLst>
            <pc:docMk/>
            <pc:sldMk cId="976227138" sldId="274"/>
            <ac:spMk id="6" creationId="{6BF62F23-7FBB-CB7E-AFBF-E201B198AB6B}"/>
          </ac:spMkLst>
        </pc:spChg>
        <pc:spChg chg="add del mod">
          <ac:chgData name="Kimble, Lea Ann M" userId="6fecc262-ec0a-4759-a3b3-90b3a20ea001" providerId="ADAL" clId="{353A4416-BDAB-4D50-936E-9CBBC441A2EF}" dt="2023-03-17T17:18:46.935" v="1470" actId="21"/>
          <ac:spMkLst>
            <pc:docMk/>
            <pc:sldMk cId="976227138" sldId="274"/>
            <ac:spMk id="12" creationId="{B5896EBD-3BB5-F74D-B0D3-2417511A716B}"/>
          </ac:spMkLst>
        </pc:spChg>
        <pc:spChg chg="add del mod">
          <ac:chgData name="Kimble, Lea Ann M" userId="6fecc262-ec0a-4759-a3b3-90b3a20ea001" providerId="ADAL" clId="{353A4416-BDAB-4D50-936E-9CBBC441A2EF}" dt="2023-03-17T17:18:45.059" v="1467" actId="21"/>
          <ac:spMkLst>
            <pc:docMk/>
            <pc:sldMk cId="976227138" sldId="274"/>
            <ac:spMk id="16" creationId="{1DA1DA7B-61C3-28C5-9C87-B11096DD802F}"/>
          </ac:spMkLst>
        </pc:spChg>
        <pc:spChg chg="add mod">
          <ac:chgData name="Kimble, Lea Ann M" userId="6fecc262-ec0a-4759-a3b3-90b3a20ea001" providerId="ADAL" clId="{353A4416-BDAB-4D50-936E-9CBBC441A2EF}" dt="2023-03-17T17:27:36.067" v="1877" actId="20577"/>
          <ac:spMkLst>
            <pc:docMk/>
            <pc:sldMk cId="976227138" sldId="274"/>
            <ac:spMk id="17" creationId="{EEA331B2-3E55-0FFF-4132-CBC0238B7896}"/>
          </ac:spMkLst>
        </pc:spChg>
        <pc:spChg chg="add del">
          <ac:chgData name="Kimble, Lea Ann M" userId="6fecc262-ec0a-4759-a3b3-90b3a20ea001" providerId="ADAL" clId="{353A4416-BDAB-4D50-936E-9CBBC441A2EF}" dt="2023-03-17T17:18:45.518" v="1468" actId="26606"/>
          <ac:spMkLst>
            <pc:docMk/>
            <pc:sldMk cId="976227138" sldId="274"/>
            <ac:spMk id="19" creationId="{3B47FC9C-2ED3-4100-A4EF-E8CDFEE106C9}"/>
          </ac:spMkLst>
        </pc:spChg>
        <pc:picChg chg="add mod ord">
          <ac:chgData name="Kimble, Lea Ann M" userId="6fecc262-ec0a-4759-a3b3-90b3a20ea001" providerId="ADAL" clId="{353A4416-BDAB-4D50-936E-9CBBC441A2EF}" dt="2023-03-17T17:19:59.546" v="1489" actId="167"/>
          <ac:picMkLst>
            <pc:docMk/>
            <pc:sldMk cId="976227138" sldId="274"/>
            <ac:picMk id="8" creationId="{B5FA8668-A5C8-1972-6FF0-A02AC0A1C8E4}"/>
          </ac:picMkLst>
        </pc:picChg>
        <pc:picChg chg="add del mod ord modCrop">
          <ac:chgData name="Kimble, Lea Ann M" userId="6fecc262-ec0a-4759-a3b3-90b3a20ea001" providerId="ADAL" clId="{353A4416-BDAB-4D50-936E-9CBBC441A2EF}" dt="2023-03-17T17:18:48.105" v="1472" actId="22"/>
          <ac:picMkLst>
            <pc:docMk/>
            <pc:sldMk cId="976227138" sldId="274"/>
            <ac:picMk id="10" creationId="{BBEA7D4A-8786-A6FE-D48C-329CA27D40E0}"/>
          </ac:picMkLst>
        </pc:picChg>
        <pc:picChg chg="add del mod ord modCrop">
          <ac:chgData name="Kimble, Lea Ann M" userId="6fecc262-ec0a-4759-a3b3-90b3a20ea001" providerId="ADAL" clId="{353A4416-BDAB-4D50-936E-9CBBC441A2EF}" dt="2023-03-17T17:18:46.084" v="1469" actId="22"/>
          <ac:picMkLst>
            <pc:docMk/>
            <pc:sldMk cId="976227138" sldId="274"/>
            <ac:picMk id="14" creationId="{8C4583BB-8E8E-9E76-4627-FFE0DF92B5DC}"/>
          </ac:picMkLst>
        </pc:picChg>
      </pc:sldChg>
      <pc:sldChg chg="addSp delSp modSp new mod modClrScheme chgLayout">
        <pc:chgData name="Kimble, Lea Ann M" userId="6fecc262-ec0a-4759-a3b3-90b3a20ea001" providerId="ADAL" clId="{353A4416-BDAB-4D50-936E-9CBBC441A2EF}" dt="2023-03-17T17:31:44.128" v="1985" actId="403"/>
        <pc:sldMkLst>
          <pc:docMk/>
          <pc:sldMk cId="540240563" sldId="275"/>
        </pc:sldMkLst>
        <pc:spChg chg="del">
          <ac:chgData name="Kimble, Lea Ann M" userId="6fecc262-ec0a-4759-a3b3-90b3a20ea001" providerId="ADAL" clId="{353A4416-BDAB-4D50-936E-9CBBC441A2EF}" dt="2023-03-17T17:22:56.122" v="1671"/>
          <ac:spMkLst>
            <pc:docMk/>
            <pc:sldMk cId="540240563" sldId="275"/>
            <ac:spMk id="2" creationId="{12E32F6D-1713-5ECC-67FE-74BBBE29A73B}"/>
          </ac:spMkLst>
        </pc:spChg>
        <pc:spChg chg="del">
          <ac:chgData name="Kimble, Lea Ann M" userId="6fecc262-ec0a-4759-a3b3-90b3a20ea001" providerId="ADAL" clId="{353A4416-BDAB-4D50-936E-9CBBC441A2EF}" dt="2023-03-17T17:22:56.122" v="1671"/>
          <ac:spMkLst>
            <pc:docMk/>
            <pc:sldMk cId="540240563" sldId="275"/>
            <ac:spMk id="3" creationId="{13A69E82-D4C8-0474-FFF1-65C9EDE671B4}"/>
          </ac:spMkLst>
        </pc:spChg>
        <pc:spChg chg="add del mod ord">
          <ac:chgData name="Kimble, Lea Ann M" userId="6fecc262-ec0a-4759-a3b3-90b3a20ea001" providerId="ADAL" clId="{353A4416-BDAB-4D50-936E-9CBBC441A2EF}" dt="2023-03-17T17:23:00.490" v="1672" actId="700"/>
          <ac:spMkLst>
            <pc:docMk/>
            <pc:sldMk cId="540240563" sldId="275"/>
            <ac:spMk id="4" creationId="{D42C56BB-256D-2666-DD91-85FFC2758E6A}"/>
          </ac:spMkLst>
        </pc:spChg>
        <pc:spChg chg="add del mod ord">
          <ac:chgData name="Kimble, Lea Ann M" userId="6fecc262-ec0a-4759-a3b3-90b3a20ea001" providerId="ADAL" clId="{353A4416-BDAB-4D50-936E-9CBBC441A2EF}" dt="2023-03-17T17:23:00.490" v="1672" actId="700"/>
          <ac:spMkLst>
            <pc:docMk/>
            <pc:sldMk cId="540240563" sldId="275"/>
            <ac:spMk id="5" creationId="{3523C40C-8B2D-CFFE-D0D3-5227529AD0B8}"/>
          </ac:spMkLst>
        </pc:spChg>
        <pc:spChg chg="add mod ord">
          <ac:chgData name="Kimble, Lea Ann M" userId="6fecc262-ec0a-4759-a3b3-90b3a20ea001" providerId="ADAL" clId="{353A4416-BDAB-4D50-936E-9CBBC441A2EF}" dt="2023-03-17T17:28:22.214" v="1910" actId="20577"/>
          <ac:spMkLst>
            <pc:docMk/>
            <pc:sldMk cId="540240563" sldId="275"/>
            <ac:spMk id="6" creationId="{3B5E8C71-9445-8E6F-A24F-5E49474F9932}"/>
          </ac:spMkLst>
        </pc:spChg>
        <pc:spChg chg="add del mod ord">
          <ac:chgData name="Kimble, Lea Ann M" userId="6fecc262-ec0a-4759-a3b3-90b3a20ea001" providerId="ADAL" clId="{353A4416-BDAB-4D50-936E-9CBBC441A2EF}" dt="2023-03-17T17:29:00.950" v="1911" actId="22"/>
          <ac:spMkLst>
            <pc:docMk/>
            <pc:sldMk cId="540240563" sldId="275"/>
            <ac:spMk id="7" creationId="{E852CBB7-3405-CA51-017C-457DE32CAB7A}"/>
          </ac:spMkLst>
        </pc:spChg>
        <pc:spChg chg="add del mod ord">
          <ac:chgData name="Kimble, Lea Ann M" userId="6fecc262-ec0a-4759-a3b3-90b3a20ea001" providerId="ADAL" clId="{353A4416-BDAB-4D50-936E-9CBBC441A2EF}" dt="2023-03-17T17:29:10.194" v="1914" actId="478"/>
          <ac:spMkLst>
            <pc:docMk/>
            <pc:sldMk cId="540240563" sldId="275"/>
            <ac:spMk id="8" creationId="{84F6A8AE-694C-6CE3-D920-0BDB67405321}"/>
          </ac:spMkLst>
        </pc:spChg>
        <pc:spChg chg="add mod">
          <ac:chgData name="Kimble, Lea Ann M" userId="6fecc262-ec0a-4759-a3b3-90b3a20ea001" providerId="ADAL" clId="{353A4416-BDAB-4D50-936E-9CBBC441A2EF}" dt="2023-03-17T17:30:42.210" v="1925" actId="114"/>
          <ac:spMkLst>
            <pc:docMk/>
            <pc:sldMk cId="540240563" sldId="275"/>
            <ac:spMk id="11" creationId="{9F181D22-46B0-E575-3F0A-DD8A22E2DCD5}"/>
          </ac:spMkLst>
        </pc:spChg>
        <pc:spChg chg="add mod">
          <ac:chgData name="Kimble, Lea Ann M" userId="6fecc262-ec0a-4759-a3b3-90b3a20ea001" providerId="ADAL" clId="{353A4416-BDAB-4D50-936E-9CBBC441A2EF}" dt="2023-03-17T17:31:44.128" v="1985" actId="403"/>
          <ac:spMkLst>
            <pc:docMk/>
            <pc:sldMk cId="540240563" sldId="275"/>
            <ac:spMk id="12" creationId="{448C216E-CD82-3670-5031-57259AE381A8}"/>
          </ac:spMkLst>
        </pc:spChg>
        <pc:picChg chg="add mod ord">
          <ac:chgData name="Kimble, Lea Ann M" userId="6fecc262-ec0a-4759-a3b3-90b3a20ea001" providerId="ADAL" clId="{353A4416-BDAB-4D50-936E-9CBBC441A2EF}" dt="2023-03-17T17:29:42.047" v="1918" actId="1076"/>
          <ac:picMkLst>
            <pc:docMk/>
            <pc:sldMk cId="540240563" sldId="275"/>
            <ac:picMk id="10" creationId="{904E9680-1315-BD1D-0227-43AC8705A1A8}"/>
          </ac:picMkLst>
        </pc:picChg>
      </pc:sldChg>
      <pc:sldChg chg="addSp delSp modSp new mod">
        <pc:chgData name="Kimble, Lea Ann M" userId="6fecc262-ec0a-4759-a3b3-90b3a20ea001" providerId="ADAL" clId="{353A4416-BDAB-4D50-936E-9CBBC441A2EF}" dt="2023-03-17T17:44:21.315" v="2160" actId="20577"/>
        <pc:sldMkLst>
          <pc:docMk/>
          <pc:sldMk cId="1314692756" sldId="276"/>
        </pc:sldMkLst>
        <pc:spChg chg="del">
          <ac:chgData name="Kimble, Lea Ann M" userId="6fecc262-ec0a-4759-a3b3-90b3a20ea001" providerId="ADAL" clId="{353A4416-BDAB-4D50-936E-9CBBC441A2EF}" dt="2023-03-17T17:43:25.937" v="2146" actId="478"/>
          <ac:spMkLst>
            <pc:docMk/>
            <pc:sldMk cId="1314692756" sldId="276"/>
            <ac:spMk id="2" creationId="{C1C0FE25-5056-F15C-D898-DB7DEC531A1F}"/>
          </ac:spMkLst>
        </pc:spChg>
        <pc:spChg chg="del mod">
          <ac:chgData name="Kimble, Lea Ann M" userId="6fecc262-ec0a-4759-a3b3-90b3a20ea001" providerId="ADAL" clId="{353A4416-BDAB-4D50-936E-9CBBC441A2EF}" dt="2023-03-17T17:40:51.613" v="2138" actId="478"/>
          <ac:spMkLst>
            <pc:docMk/>
            <pc:sldMk cId="1314692756" sldId="276"/>
            <ac:spMk id="3" creationId="{4148A225-6814-CFB1-35ED-60B71C1FB492}"/>
          </ac:spMkLst>
        </pc:spChg>
        <pc:spChg chg="del">
          <ac:chgData name="Kimble, Lea Ann M" userId="6fecc262-ec0a-4759-a3b3-90b3a20ea001" providerId="ADAL" clId="{353A4416-BDAB-4D50-936E-9CBBC441A2EF}" dt="2023-03-17T17:33:36.138" v="1987" actId="22"/>
          <ac:spMkLst>
            <pc:docMk/>
            <pc:sldMk cId="1314692756" sldId="276"/>
            <ac:spMk id="4" creationId="{EC2CE18D-4B9D-A142-E70B-AB03D82CA07A}"/>
          </ac:spMkLst>
        </pc:spChg>
        <pc:spChg chg="add mod">
          <ac:chgData name="Kimble, Lea Ann M" userId="6fecc262-ec0a-4759-a3b3-90b3a20ea001" providerId="ADAL" clId="{353A4416-BDAB-4D50-936E-9CBBC441A2EF}" dt="2023-03-17T17:43:44.366" v="2149" actId="1076"/>
          <ac:spMkLst>
            <pc:docMk/>
            <pc:sldMk cId="1314692756" sldId="276"/>
            <ac:spMk id="9" creationId="{5BEF3D8C-38D9-2FBB-CF70-8F5C7AFAAAA3}"/>
          </ac:spMkLst>
        </pc:spChg>
        <pc:spChg chg="add del mod">
          <ac:chgData name="Kimble, Lea Ann M" userId="6fecc262-ec0a-4759-a3b3-90b3a20ea001" providerId="ADAL" clId="{353A4416-BDAB-4D50-936E-9CBBC441A2EF}" dt="2023-03-17T17:39:47.685" v="2127" actId="21"/>
          <ac:spMkLst>
            <pc:docMk/>
            <pc:sldMk cId="1314692756" sldId="276"/>
            <ac:spMk id="10" creationId="{7EF84EB5-0BB9-3917-95E5-FEA191311AA0}"/>
          </ac:spMkLst>
        </pc:spChg>
        <pc:spChg chg="add del">
          <ac:chgData name="Kimble, Lea Ann M" userId="6fecc262-ec0a-4759-a3b3-90b3a20ea001" providerId="ADAL" clId="{353A4416-BDAB-4D50-936E-9CBBC441A2EF}" dt="2023-03-17T17:38:57.654" v="2117" actId="478"/>
          <ac:spMkLst>
            <pc:docMk/>
            <pc:sldMk cId="1314692756" sldId="276"/>
            <ac:spMk id="11" creationId="{7020CBEB-1775-BCD9-F322-9BA9A6A02CCC}"/>
          </ac:spMkLst>
        </pc:spChg>
        <pc:spChg chg="add mod">
          <ac:chgData name="Kimble, Lea Ann M" userId="6fecc262-ec0a-4759-a3b3-90b3a20ea001" providerId="ADAL" clId="{353A4416-BDAB-4D50-936E-9CBBC441A2EF}" dt="2023-03-17T17:44:21.315" v="2160" actId="20577"/>
          <ac:spMkLst>
            <pc:docMk/>
            <pc:sldMk cId="1314692756" sldId="276"/>
            <ac:spMk id="13" creationId="{03A2218D-DA21-0872-9FCF-96A93E689C69}"/>
          </ac:spMkLst>
        </pc:spChg>
        <pc:spChg chg="add mod">
          <ac:chgData name="Kimble, Lea Ann M" userId="6fecc262-ec0a-4759-a3b3-90b3a20ea001" providerId="ADAL" clId="{353A4416-BDAB-4D50-936E-9CBBC441A2EF}" dt="2023-03-17T17:43:50.890" v="2150" actId="1076"/>
          <ac:spMkLst>
            <pc:docMk/>
            <pc:sldMk cId="1314692756" sldId="276"/>
            <ac:spMk id="14" creationId="{74BAC000-335E-E840-7605-2B79FED1E0AE}"/>
          </ac:spMkLst>
        </pc:spChg>
        <pc:spChg chg="add del mod">
          <ac:chgData name="Kimble, Lea Ann M" userId="6fecc262-ec0a-4759-a3b3-90b3a20ea001" providerId="ADAL" clId="{353A4416-BDAB-4D50-936E-9CBBC441A2EF}" dt="2023-03-17T17:40:54.623" v="2139" actId="478"/>
          <ac:spMkLst>
            <pc:docMk/>
            <pc:sldMk cId="1314692756" sldId="276"/>
            <ac:spMk id="16" creationId="{D1D22952-CC46-6BC7-EA4D-92A6D7CDB570}"/>
          </ac:spMkLst>
        </pc:spChg>
        <pc:spChg chg="add del mod">
          <ac:chgData name="Kimble, Lea Ann M" userId="6fecc262-ec0a-4759-a3b3-90b3a20ea001" providerId="ADAL" clId="{353A4416-BDAB-4D50-936E-9CBBC441A2EF}" dt="2023-03-17T17:43:39.779" v="2148" actId="21"/>
          <ac:spMkLst>
            <pc:docMk/>
            <pc:sldMk cId="1314692756" sldId="276"/>
            <ac:spMk id="18" creationId="{1D63ADEA-832F-FFBC-E001-5DB00B928A83}"/>
          </ac:spMkLst>
        </pc:spChg>
        <pc:spChg chg="add mod">
          <ac:chgData name="Kimble, Lea Ann M" userId="6fecc262-ec0a-4759-a3b3-90b3a20ea001" providerId="ADAL" clId="{353A4416-BDAB-4D50-936E-9CBBC441A2EF}" dt="2023-03-17T17:44:03.378" v="2152"/>
          <ac:spMkLst>
            <pc:docMk/>
            <pc:sldMk cId="1314692756" sldId="276"/>
            <ac:spMk id="19" creationId="{79BC3F21-E22A-66FE-19DB-608AA6411E3F}"/>
          </ac:spMkLst>
        </pc:spChg>
        <pc:picChg chg="add mod ord">
          <ac:chgData name="Kimble, Lea Ann M" userId="6fecc262-ec0a-4759-a3b3-90b3a20ea001" providerId="ADAL" clId="{353A4416-BDAB-4D50-936E-9CBBC441A2EF}" dt="2023-03-17T17:42:11.650" v="2145" actId="167"/>
          <ac:picMkLst>
            <pc:docMk/>
            <pc:sldMk cId="1314692756" sldId="276"/>
            <ac:picMk id="6" creationId="{57E0DA47-80B2-BAF0-B071-A3A056338266}"/>
          </ac:picMkLst>
        </pc:picChg>
        <pc:picChg chg="add mod">
          <ac:chgData name="Kimble, Lea Ann M" userId="6fecc262-ec0a-4759-a3b3-90b3a20ea001" providerId="ADAL" clId="{353A4416-BDAB-4D50-936E-9CBBC441A2EF}" dt="2023-03-17T17:39:31.214" v="2125" actId="14100"/>
          <ac:picMkLst>
            <pc:docMk/>
            <pc:sldMk cId="1314692756" sldId="276"/>
            <ac:picMk id="8" creationId="{AD2E0FFB-AB11-2F7B-98C0-9DB73A8D97DA}"/>
          </ac:picMkLst>
        </pc:picChg>
      </pc:sldChg>
      <pc:sldChg chg="addSp delSp modSp new mod setBg">
        <pc:chgData name="Kimble, Lea Ann M" userId="6fecc262-ec0a-4759-a3b3-90b3a20ea001" providerId="ADAL" clId="{353A4416-BDAB-4D50-936E-9CBBC441A2EF}" dt="2023-03-17T17:49:54.074" v="2246" actId="20577"/>
        <pc:sldMkLst>
          <pc:docMk/>
          <pc:sldMk cId="3727534049" sldId="277"/>
        </pc:sldMkLst>
        <pc:spChg chg="del">
          <ac:chgData name="Kimble, Lea Ann M" userId="6fecc262-ec0a-4759-a3b3-90b3a20ea001" providerId="ADAL" clId="{353A4416-BDAB-4D50-936E-9CBBC441A2EF}" dt="2023-03-17T17:46:23.475" v="2163"/>
          <ac:spMkLst>
            <pc:docMk/>
            <pc:sldMk cId="3727534049" sldId="277"/>
            <ac:spMk id="2" creationId="{DBE106FE-2047-A331-EF13-A0A919C6FC80}"/>
          </ac:spMkLst>
        </pc:spChg>
        <pc:spChg chg="del">
          <ac:chgData name="Kimble, Lea Ann M" userId="6fecc262-ec0a-4759-a3b3-90b3a20ea001" providerId="ADAL" clId="{353A4416-BDAB-4D50-936E-9CBBC441A2EF}" dt="2023-03-17T17:46:23.475" v="2163"/>
          <ac:spMkLst>
            <pc:docMk/>
            <pc:sldMk cId="3727534049" sldId="277"/>
            <ac:spMk id="3" creationId="{C7481C65-FD4F-7C86-09A2-1EBAC8DEAC21}"/>
          </ac:spMkLst>
        </pc:spChg>
        <pc:spChg chg="del">
          <ac:chgData name="Kimble, Lea Ann M" userId="6fecc262-ec0a-4759-a3b3-90b3a20ea001" providerId="ADAL" clId="{353A4416-BDAB-4D50-936E-9CBBC441A2EF}" dt="2023-03-17T17:46:23.475" v="2163"/>
          <ac:spMkLst>
            <pc:docMk/>
            <pc:sldMk cId="3727534049" sldId="277"/>
            <ac:spMk id="4" creationId="{E33ACF5D-81FE-593C-7FF6-E3039A395E2B}"/>
          </ac:spMkLst>
        </pc:spChg>
        <pc:spChg chg="add mod">
          <ac:chgData name="Kimble, Lea Ann M" userId="6fecc262-ec0a-4759-a3b3-90b3a20ea001" providerId="ADAL" clId="{353A4416-BDAB-4D50-936E-9CBBC441A2EF}" dt="2023-03-17T17:49:54.074" v="2246" actId="20577"/>
          <ac:spMkLst>
            <pc:docMk/>
            <pc:sldMk cId="3727534049" sldId="277"/>
            <ac:spMk id="5" creationId="{9F4C3C71-6EE4-6DA6-F3D4-02041DF3848F}"/>
          </ac:spMkLst>
        </pc:spChg>
        <pc:spChg chg="add del mod">
          <ac:chgData name="Kimble, Lea Ann M" userId="6fecc262-ec0a-4759-a3b3-90b3a20ea001" providerId="ADAL" clId="{353A4416-BDAB-4D50-936E-9CBBC441A2EF}" dt="2023-03-17T17:48:40.805" v="2165" actId="22"/>
          <ac:spMkLst>
            <pc:docMk/>
            <pc:sldMk cId="3727534049" sldId="277"/>
            <ac:spMk id="6" creationId="{EC80D019-F08B-AAE8-D6E5-65BEA9D1E289}"/>
          </ac:spMkLst>
        </pc:spChg>
        <pc:spChg chg="add del mod">
          <ac:chgData name="Kimble, Lea Ann M" userId="6fecc262-ec0a-4759-a3b3-90b3a20ea001" providerId="ADAL" clId="{353A4416-BDAB-4D50-936E-9CBBC441A2EF}" dt="2023-03-17T17:48:45.981" v="2167" actId="478"/>
          <ac:spMkLst>
            <pc:docMk/>
            <pc:sldMk cId="3727534049" sldId="277"/>
            <ac:spMk id="7" creationId="{8996A8EF-EE04-1F9A-DFE5-C4091DAAFE18}"/>
          </ac:spMkLst>
        </pc:spChg>
        <pc:spChg chg="add del">
          <ac:chgData name="Kimble, Lea Ann M" userId="6fecc262-ec0a-4759-a3b3-90b3a20ea001" providerId="ADAL" clId="{353A4416-BDAB-4D50-936E-9CBBC441A2EF}" dt="2023-03-17T17:49:01.870" v="2170" actId="26606"/>
          <ac:spMkLst>
            <pc:docMk/>
            <pc:sldMk cId="3727534049" sldId="277"/>
            <ac:spMk id="14" creationId="{A4AC5506-6312-4701-8D3C-40187889A947}"/>
          </ac:spMkLst>
        </pc:spChg>
        <pc:picChg chg="add mod ord">
          <ac:chgData name="Kimble, Lea Ann M" userId="6fecc262-ec0a-4759-a3b3-90b3a20ea001" providerId="ADAL" clId="{353A4416-BDAB-4D50-936E-9CBBC441A2EF}" dt="2023-03-17T17:49:06.270" v="2171" actId="14100"/>
          <ac:picMkLst>
            <pc:docMk/>
            <pc:sldMk cId="3727534049" sldId="277"/>
            <ac:picMk id="9" creationId="{728551A8-E321-1E7D-1B55-37C64473D2B6}"/>
          </ac:picMkLst>
        </pc:picChg>
      </pc:sldChg>
      <pc:sldChg chg="addSp delSp modSp new mod ord">
        <pc:chgData name="Kimble, Lea Ann M" userId="6fecc262-ec0a-4759-a3b3-90b3a20ea001" providerId="ADAL" clId="{353A4416-BDAB-4D50-936E-9CBBC441A2EF}" dt="2023-03-17T19:06:28.887" v="3104" actId="20577"/>
        <pc:sldMkLst>
          <pc:docMk/>
          <pc:sldMk cId="3531142210" sldId="278"/>
        </pc:sldMkLst>
        <pc:spChg chg="del">
          <ac:chgData name="Kimble, Lea Ann M" userId="6fecc262-ec0a-4759-a3b3-90b3a20ea001" providerId="ADAL" clId="{353A4416-BDAB-4D50-936E-9CBBC441A2EF}" dt="2023-03-17T19:05:34.469" v="3012" actId="478"/>
          <ac:spMkLst>
            <pc:docMk/>
            <pc:sldMk cId="3531142210" sldId="278"/>
            <ac:spMk id="2" creationId="{2589E14A-8ED7-0556-0C3E-3F1EDA344F86}"/>
          </ac:spMkLst>
        </pc:spChg>
        <pc:spChg chg="mod">
          <ac:chgData name="Kimble, Lea Ann M" userId="6fecc262-ec0a-4759-a3b3-90b3a20ea001" providerId="ADAL" clId="{353A4416-BDAB-4D50-936E-9CBBC441A2EF}" dt="2023-03-17T19:05:21.609" v="3010" actId="20577"/>
          <ac:spMkLst>
            <pc:docMk/>
            <pc:sldMk cId="3531142210" sldId="278"/>
            <ac:spMk id="3" creationId="{6570C5F9-6819-2DA7-400A-23DA6740A726}"/>
          </ac:spMkLst>
        </pc:spChg>
        <pc:spChg chg="del">
          <ac:chgData name="Kimble, Lea Ann M" userId="6fecc262-ec0a-4759-a3b3-90b3a20ea001" providerId="ADAL" clId="{353A4416-BDAB-4D50-936E-9CBBC441A2EF}" dt="2023-03-17T19:05:03.172" v="2952" actId="22"/>
          <ac:spMkLst>
            <pc:docMk/>
            <pc:sldMk cId="3531142210" sldId="278"/>
            <ac:spMk id="4" creationId="{6C89206C-26C3-6E12-6B3B-21F79BAF3967}"/>
          </ac:spMkLst>
        </pc:spChg>
        <pc:spChg chg="add mod">
          <ac:chgData name="Kimble, Lea Ann M" userId="6fecc262-ec0a-4759-a3b3-90b3a20ea001" providerId="ADAL" clId="{353A4416-BDAB-4D50-936E-9CBBC441A2EF}" dt="2023-03-17T19:06:28.887" v="3104" actId="20577"/>
          <ac:spMkLst>
            <pc:docMk/>
            <pc:sldMk cId="3531142210" sldId="278"/>
            <ac:spMk id="7" creationId="{C6C65B8C-E2D3-BACB-F6E1-1C335F0E726D}"/>
          </ac:spMkLst>
        </pc:spChg>
        <pc:picChg chg="add mod ord">
          <ac:chgData name="Kimble, Lea Ann M" userId="6fecc262-ec0a-4759-a3b3-90b3a20ea001" providerId="ADAL" clId="{353A4416-BDAB-4D50-936E-9CBBC441A2EF}" dt="2023-03-17T19:05:38.800" v="3013" actId="1076"/>
          <ac:picMkLst>
            <pc:docMk/>
            <pc:sldMk cId="3531142210" sldId="278"/>
            <ac:picMk id="6" creationId="{21DD51C6-4A6D-EDE1-2783-7A81B676FA4F}"/>
          </ac:picMkLst>
        </pc:picChg>
      </pc:sldChg>
      <pc:sldChg chg="addSp delSp modSp new mod modNotesTx">
        <pc:chgData name="Kimble, Lea Ann M" userId="6fecc262-ec0a-4759-a3b3-90b3a20ea001" providerId="ADAL" clId="{353A4416-BDAB-4D50-936E-9CBBC441A2EF}" dt="2023-03-17T18:38:50.928" v="2725" actId="20577"/>
        <pc:sldMkLst>
          <pc:docMk/>
          <pc:sldMk cId="1144177687" sldId="279"/>
        </pc:sldMkLst>
        <pc:spChg chg="del">
          <ac:chgData name="Kimble, Lea Ann M" userId="6fecc262-ec0a-4759-a3b3-90b3a20ea001" providerId="ADAL" clId="{353A4416-BDAB-4D50-936E-9CBBC441A2EF}" dt="2023-03-17T18:32:54.636" v="2247" actId="22"/>
          <ac:spMkLst>
            <pc:docMk/>
            <pc:sldMk cId="1144177687" sldId="279"/>
            <ac:spMk id="2" creationId="{425C33A1-25DA-F7F0-4788-49112472758D}"/>
          </ac:spMkLst>
        </pc:spChg>
        <pc:spChg chg="mod">
          <ac:chgData name="Kimble, Lea Ann M" userId="6fecc262-ec0a-4759-a3b3-90b3a20ea001" providerId="ADAL" clId="{353A4416-BDAB-4D50-936E-9CBBC441A2EF}" dt="2023-03-17T18:34:26.867" v="2311" actId="20577"/>
          <ac:spMkLst>
            <pc:docMk/>
            <pc:sldMk cId="1144177687" sldId="279"/>
            <ac:spMk id="3" creationId="{9F16DE04-B952-93BD-9ED6-DEB6035EC24F}"/>
          </ac:spMkLst>
        </pc:spChg>
        <pc:spChg chg="del">
          <ac:chgData name="Kimble, Lea Ann M" userId="6fecc262-ec0a-4759-a3b3-90b3a20ea001" providerId="ADAL" clId="{353A4416-BDAB-4D50-936E-9CBBC441A2EF}" dt="2023-03-17T18:33:11.126" v="2252"/>
          <ac:spMkLst>
            <pc:docMk/>
            <pc:sldMk cId="1144177687" sldId="279"/>
            <ac:spMk id="4" creationId="{8C7187DB-9A6C-48D0-DB4C-02358B76046A}"/>
          </ac:spMkLst>
        </pc:spChg>
        <pc:spChg chg="add del mod">
          <ac:chgData name="Kimble, Lea Ann M" userId="6fecc262-ec0a-4759-a3b3-90b3a20ea001" providerId="ADAL" clId="{353A4416-BDAB-4D50-936E-9CBBC441A2EF}" dt="2023-03-17T18:33:00.752" v="2249"/>
          <ac:spMkLst>
            <pc:docMk/>
            <pc:sldMk cId="1144177687" sldId="279"/>
            <ac:spMk id="8" creationId="{6A816E41-9B13-F25B-7876-A3A86AEA6F67}"/>
          </ac:spMkLst>
        </pc:spChg>
        <pc:spChg chg="add del mod">
          <ac:chgData name="Kimble, Lea Ann M" userId="6fecc262-ec0a-4759-a3b3-90b3a20ea001" providerId="ADAL" clId="{353A4416-BDAB-4D50-936E-9CBBC441A2EF}" dt="2023-03-17T18:33:18.390" v="2254" actId="478"/>
          <ac:spMkLst>
            <pc:docMk/>
            <pc:sldMk cId="1144177687" sldId="279"/>
            <ac:spMk id="11" creationId="{1CE42A5A-8ADD-DC5D-A3EC-647DDF2C4DE8}"/>
          </ac:spMkLst>
        </pc:spChg>
        <pc:spChg chg="add del mod">
          <ac:chgData name="Kimble, Lea Ann M" userId="6fecc262-ec0a-4759-a3b3-90b3a20ea001" providerId="ADAL" clId="{353A4416-BDAB-4D50-936E-9CBBC441A2EF}" dt="2023-03-17T18:33:41.606" v="2255" actId="22"/>
          <ac:spMkLst>
            <pc:docMk/>
            <pc:sldMk cId="1144177687" sldId="279"/>
            <ac:spMk id="14" creationId="{3D4BAF1A-F14F-082B-AF7E-4C5846370439}"/>
          </ac:spMkLst>
        </pc:spChg>
        <pc:spChg chg="add mod">
          <ac:chgData name="Kimble, Lea Ann M" userId="6fecc262-ec0a-4759-a3b3-90b3a20ea001" providerId="ADAL" clId="{353A4416-BDAB-4D50-936E-9CBBC441A2EF}" dt="2023-03-17T18:37:52.151" v="2563" actId="14100"/>
          <ac:spMkLst>
            <pc:docMk/>
            <pc:sldMk cId="1144177687" sldId="279"/>
            <ac:spMk id="17" creationId="{9385D2C9-325F-B913-631C-6D0A760DD892}"/>
          </ac:spMkLst>
        </pc:spChg>
        <pc:picChg chg="add del mod ord modCrop">
          <ac:chgData name="Kimble, Lea Ann M" userId="6fecc262-ec0a-4759-a3b3-90b3a20ea001" providerId="ADAL" clId="{353A4416-BDAB-4D50-936E-9CBBC441A2EF}" dt="2023-03-17T18:32:58.124" v="2248" actId="21"/>
          <ac:picMkLst>
            <pc:docMk/>
            <pc:sldMk cId="1144177687" sldId="279"/>
            <ac:picMk id="6" creationId="{D697167F-A655-9FF0-EDB1-F1048795A3AC}"/>
          </ac:picMkLst>
        </pc:picChg>
        <pc:picChg chg="add del mod">
          <ac:chgData name="Kimble, Lea Ann M" userId="6fecc262-ec0a-4759-a3b3-90b3a20ea001" providerId="ADAL" clId="{353A4416-BDAB-4D50-936E-9CBBC441A2EF}" dt="2023-03-17T18:33:07.597" v="2251" actId="21"/>
          <ac:picMkLst>
            <pc:docMk/>
            <pc:sldMk cId="1144177687" sldId="279"/>
            <ac:picMk id="9" creationId="{6F718606-257E-03C8-5A4E-C552F35106A6}"/>
          </ac:picMkLst>
        </pc:picChg>
        <pc:picChg chg="add del mod">
          <ac:chgData name="Kimble, Lea Ann M" userId="6fecc262-ec0a-4759-a3b3-90b3a20ea001" providerId="ADAL" clId="{353A4416-BDAB-4D50-936E-9CBBC441A2EF}" dt="2023-03-17T18:33:16.764" v="2253" actId="21"/>
          <ac:picMkLst>
            <pc:docMk/>
            <pc:sldMk cId="1144177687" sldId="279"/>
            <ac:picMk id="12" creationId="{00B2BDBC-EA89-CD8B-38AC-E88C3F9E80D0}"/>
          </ac:picMkLst>
        </pc:picChg>
        <pc:picChg chg="add mod ord">
          <ac:chgData name="Kimble, Lea Ann M" userId="6fecc262-ec0a-4759-a3b3-90b3a20ea001" providerId="ADAL" clId="{353A4416-BDAB-4D50-936E-9CBBC441A2EF}" dt="2023-03-17T18:37:38.101" v="2560" actId="14100"/>
          <ac:picMkLst>
            <pc:docMk/>
            <pc:sldMk cId="1144177687" sldId="279"/>
            <ac:picMk id="16" creationId="{176E709C-B7B9-B3AF-552F-2E1BC9AF4880}"/>
          </ac:picMkLst>
        </pc:picChg>
      </pc:sldChg>
      <pc:sldChg chg="addSp delSp modSp new mod">
        <pc:chgData name="Kimble, Lea Ann M" userId="6fecc262-ec0a-4759-a3b3-90b3a20ea001" providerId="ADAL" clId="{353A4416-BDAB-4D50-936E-9CBBC441A2EF}" dt="2023-03-17T18:42:30.156" v="2949" actId="20577"/>
        <pc:sldMkLst>
          <pc:docMk/>
          <pc:sldMk cId="2473531357" sldId="280"/>
        </pc:sldMkLst>
        <pc:spChg chg="mod">
          <ac:chgData name="Kimble, Lea Ann M" userId="6fecc262-ec0a-4759-a3b3-90b3a20ea001" providerId="ADAL" clId="{353A4416-BDAB-4D50-936E-9CBBC441A2EF}" dt="2023-03-17T18:41:13.792" v="2752" actId="20577"/>
          <ac:spMkLst>
            <pc:docMk/>
            <pc:sldMk cId="2473531357" sldId="280"/>
            <ac:spMk id="2" creationId="{41E8DA00-6507-09C8-32C8-73241F8C6CE5}"/>
          </ac:spMkLst>
        </pc:spChg>
        <pc:spChg chg="del">
          <ac:chgData name="Kimble, Lea Ann M" userId="6fecc262-ec0a-4759-a3b3-90b3a20ea001" providerId="ADAL" clId="{353A4416-BDAB-4D50-936E-9CBBC441A2EF}" dt="2023-03-17T18:39:59.458" v="2727" actId="22"/>
          <ac:spMkLst>
            <pc:docMk/>
            <pc:sldMk cId="2473531357" sldId="280"/>
            <ac:spMk id="3" creationId="{D7D5BB7B-908B-5CC0-A2AA-23C479E64001}"/>
          </ac:spMkLst>
        </pc:spChg>
        <pc:spChg chg="add mod">
          <ac:chgData name="Kimble, Lea Ann M" userId="6fecc262-ec0a-4759-a3b3-90b3a20ea001" providerId="ADAL" clId="{353A4416-BDAB-4D50-936E-9CBBC441A2EF}" dt="2023-03-17T18:42:30.156" v="2949" actId="20577"/>
          <ac:spMkLst>
            <pc:docMk/>
            <pc:sldMk cId="2473531357" sldId="280"/>
            <ac:spMk id="6" creationId="{23BDDCEF-53FC-0848-DE99-48789CCEBC52}"/>
          </ac:spMkLst>
        </pc:spChg>
        <pc:picChg chg="add mod ord">
          <ac:chgData name="Kimble, Lea Ann M" userId="6fecc262-ec0a-4759-a3b3-90b3a20ea001" providerId="ADAL" clId="{353A4416-BDAB-4D50-936E-9CBBC441A2EF}" dt="2023-03-17T18:41:21.561" v="2754" actId="14100"/>
          <ac:picMkLst>
            <pc:docMk/>
            <pc:sldMk cId="2473531357" sldId="280"/>
            <ac:picMk id="5" creationId="{E9C6C209-DDAF-9161-1DAB-A2F9C26DC9FA}"/>
          </ac:picMkLst>
        </pc:picChg>
      </pc:sldChg>
      <pc:sldChg chg="addSp delSp modSp new mod">
        <pc:chgData name="Kimble, Lea Ann M" userId="6fecc262-ec0a-4759-a3b3-90b3a20ea001" providerId="ADAL" clId="{353A4416-BDAB-4D50-936E-9CBBC441A2EF}" dt="2023-03-17T19:09:43.429" v="3154" actId="478"/>
        <pc:sldMkLst>
          <pc:docMk/>
          <pc:sldMk cId="1687707053" sldId="281"/>
        </pc:sldMkLst>
        <pc:spChg chg="del">
          <ac:chgData name="Kimble, Lea Ann M" userId="6fecc262-ec0a-4759-a3b3-90b3a20ea001" providerId="ADAL" clId="{353A4416-BDAB-4D50-936E-9CBBC441A2EF}" dt="2023-03-17T19:09:04.793" v="3106" actId="22"/>
          <ac:spMkLst>
            <pc:docMk/>
            <pc:sldMk cId="1687707053" sldId="281"/>
            <ac:spMk id="2" creationId="{0EED3FBD-2BE3-ADAD-75DE-A35BE4DE0535}"/>
          </ac:spMkLst>
        </pc:spChg>
        <pc:spChg chg="mod">
          <ac:chgData name="Kimble, Lea Ann M" userId="6fecc262-ec0a-4759-a3b3-90b3a20ea001" providerId="ADAL" clId="{353A4416-BDAB-4D50-936E-9CBBC441A2EF}" dt="2023-03-17T19:09:19.132" v="3152" actId="20577"/>
          <ac:spMkLst>
            <pc:docMk/>
            <pc:sldMk cId="1687707053" sldId="281"/>
            <ac:spMk id="3" creationId="{3C3B4170-BED6-457F-BC12-B4FA5C71328F}"/>
          </ac:spMkLst>
        </pc:spChg>
        <pc:spChg chg="del">
          <ac:chgData name="Kimble, Lea Ann M" userId="6fecc262-ec0a-4759-a3b3-90b3a20ea001" providerId="ADAL" clId="{353A4416-BDAB-4D50-936E-9CBBC441A2EF}" dt="2023-03-17T19:09:43.429" v="3154" actId="478"/>
          <ac:spMkLst>
            <pc:docMk/>
            <pc:sldMk cId="1687707053" sldId="281"/>
            <ac:spMk id="4" creationId="{F3D1E8CD-9B2D-1993-213F-9F9D1DB9FBBE}"/>
          </ac:spMkLst>
        </pc:spChg>
        <pc:picChg chg="add mod ord modCrop">
          <ac:chgData name="Kimble, Lea Ann M" userId="6fecc262-ec0a-4759-a3b3-90b3a20ea001" providerId="ADAL" clId="{353A4416-BDAB-4D50-936E-9CBBC441A2EF}" dt="2023-03-17T19:09:37.576" v="3153" actId="1076"/>
          <ac:picMkLst>
            <pc:docMk/>
            <pc:sldMk cId="1687707053" sldId="281"/>
            <ac:picMk id="6" creationId="{5A9E9317-FB3A-0B93-47C7-266D6135B047}"/>
          </ac:picMkLst>
        </pc:picChg>
      </pc:sldChg>
      <pc:sldChg chg="addSp delSp modSp new mod">
        <pc:chgData name="Kimble, Lea Ann M" userId="6fecc262-ec0a-4759-a3b3-90b3a20ea001" providerId="ADAL" clId="{353A4416-BDAB-4D50-936E-9CBBC441A2EF}" dt="2023-03-17T19:12:56.211" v="3206" actId="20577"/>
        <pc:sldMkLst>
          <pc:docMk/>
          <pc:sldMk cId="3057819702" sldId="282"/>
        </pc:sldMkLst>
        <pc:spChg chg="mod">
          <ac:chgData name="Kimble, Lea Ann M" userId="6fecc262-ec0a-4759-a3b3-90b3a20ea001" providerId="ADAL" clId="{353A4416-BDAB-4D50-936E-9CBBC441A2EF}" dt="2023-03-17T19:12:56.211" v="3206" actId="20577"/>
          <ac:spMkLst>
            <pc:docMk/>
            <pc:sldMk cId="3057819702" sldId="282"/>
            <ac:spMk id="2" creationId="{E08A9EEE-608D-2249-3F1E-E6304F1E3BF5}"/>
          </ac:spMkLst>
        </pc:spChg>
        <pc:spChg chg="del">
          <ac:chgData name="Kimble, Lea Ann M" userId="6fecc262-ec0a-4759-a3b3-90b3a20ea001" providerId="ADAL" clId="{353A4416-BDAB-4D50-936E-9CBBC441A2EF}" dt="2023-03-17T19:12:22.939" v="3156" actId="22"/>
          <ac:spMkLst>
            <pc:docMk/>
            <pc:sldMk cId="3057819702" sldId="282"/>
            <ac:spMk id="3" creationId="{C5982193-BA15-30DE-36B9-4275D625120E}"/>
          </ac:spMkLst>
        </pc:spChg>
        <pc:picChg chg="add mod ord">
          <ac:chgData name="Kimble, Lea Ann M" userId="6fecc262-ec0a-4759-a3b3-90b3a20ea001" providerId="ADAL" clId="{353A4416-BDAB-4D50-936E-9CBBC441A2EF}" dt="2023-03-17T19:12:30.097" v="3158" actId="14100"/>
          <ac:picMkLst>
            <pc:docMk/>
            <pc:sldMk cId="3057819702" sldId="282"/>
            <ac:picMk id="5" creationId="{745DDEDD-6AEF-CEA9-E850-CF94604112C9}"/>
          </ac:picMkLst>
        </pc:picChg>
      </pc:sldChg>
      <pc:sldChg chg="addSp modSp new mod">
        <pc:chgData name="Kimble, Lea Ann M" userId="6fecc262-ec0a-4759-a3b3-90b3a20ea001" providerId="ADAL" clId="{353A4416-BDAB-4D50-936E-9CBBC441A2EF}" dt="2023-03-17T19:14:16.612" v="3227" actId="14100"/>
        <pc:sldMkLst>
          <pc:docMk/>
          <pc:sldMk cId="1182595979" sldId="283"/>
        </pc:sldMkLst>
        <pc:spChg chg="mod">
          <ac:chgData name="Kimble, Lea Ann M" userId="6fecc262-ec0a-4759-a3b3-90b3a20ea001" providerId="ADAL" clId="{353A4416-BDAB-4D50-936E-9CBBC441A2EF}" dt="2023-03-17T19:13:43.017" v="3222" actId="255"/>
          <ac:spMkLst>
            <pc:docMk/>
            <pc:sldMk cId="1182595979" sldId="283"/>
            <ac:spMk id="2" creationId="{0416A56C-43C9-40D2-68FB-47073B5DDB0B}"/>
          </ac:spMkLst>
        </pc:spChg>
        <pc:spChg chg="add mod">
          <ac:chgData name="Kimble, Lea Ann M" userId="6fecc262-ec0a-4759-a3b3-90b3a20ea001" providerId="ADAL" clId="{353A4416-BDAB-4D50-936E-9CBBC441A2EF}" dt="2023-03-17T19:14:16.612" v="3227" actId="14100"/>
          <ac:spMkLst>
            <pc:docMk/>
            <pc:sldMk cId="1182595979" sldId="283"/>
            <ac:spMk id="4" creationId="{60702816-2584-0D4F-6DFB-D3CDE56B0976}"/>
          </ac:spMkLst>
        </pc:spChg>
      </pc:sldChg>
      <pc:sldChg chg="new del">
        <pc:chgData name="Kimble, Lea Ann M" userId="6fecc262-ec0a-4759-a3b3-90b3a20ea001" providerId="ADAL" clId="{353A4416-BDAB-4D50-936E-9CBBC441A2EF}" dt="2023-03-17T19:13:18.115" v="3210" actId="2696"/>
        <pc:sldMkLst>
          <pc:docMk/>
          <pc:sldMk cId="2097771909" sldId="283"/>
        </pc:sldMkLst>
      </pc:sldChg>
      <pc:sldChg chg="new del">
        <pc:chgData name="Kimble, Lea Ann M" userId="6fecc262-ec0a-4759-a3b3-90b3a20ea001" providerId="ADAL" clId="{353A4416-BDAB-4D50-936E-9CBBC441A2EF}" dt="2023-03-17T19:13:12.875" v="3209" actId="2696"/>
        <pc:sldMkLst>
          <pc:docMk/>
          <pc:sldMk cId="1879337850"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E0CAA-D511-46D1-A9AD-848571EBB6F4}"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78B71-5954-4D0C-A300-E4C546A8B569}" type="slidenum">
              <a:rPr lang="en-US" smtClean="0"/>
              <a:t>‹#›</a:t>
            </a:fld>
            <a:endParaRPr lang="en-US"/>
          </a:p>
        </p:txBody>
      </p:sp>
    </p:spTree>
    <p:extLst>
      <p:ext uri="{BB962C8B-B14F-4D97-AF65-F5344CB8AC3E}">
        <p14:creationId xmlns:p14="http://schemas.microsoft.com/office/powerpoint/2010/main" val="88054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Preapproval to drive vs fly for trips over 750 miles must be requested when you submit your graduate funding request. Final decision to approve for payment will be provided by the Associate Dean for Graduate Programs. </a:t>
            </a:r>
          </a:p>
        </p:txBody>
      </p:sp>
      <p:sp>
        <p:nvSpPr>
          <p:cNvPr id="4" name="Slide Number Placeholder 3"/>
          <p:cNvSpPr>
            <a:spLocks noGrp="1"/>
          </p:cNvSpPr>
          <p:nvPr>
            <p:ph type="sldNum" sz="quarter" idx="5"/>
          </p:nvPr>
        </p:nvSpPr>
        <p:spPr/>
        <p:txBody>
          <a:bodyPr/>
          <a:lstStyle/>
          <a:p>
            <a:fld id="{D7578B71-5954-4D0C-A300-E4C546A8B569}" type="slidenum">
              <a:rPr lang="en-US" smtClean="0"/>
              <a:t>9</a:t>
            </a:fld>
            <a:endParaRPr lang="en-US"/>
          </a:p>
        </p:txBody>
      </p:sp>
    </p:spTree>
    <p:extLst>
      <p:ext uri="{BB962C8B-B14F-4D97-AF65-F5344CB8AC3E}">
        <p14:creationId xmlns:p14="http://schemas.microsoft.com/office/powerpoint/2010/main" val="394880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submitting the report, you are agreeing that all information in the report is accurate. </a:t>
            </a:r>
          </a:p>
          <a:p>
            <a:r>
              <a:rPr lang="en-US" dirty="0"/>
              <a:t>Be sure you review the details to confirm it is correct.</a:t>
            </a:r>
          </a:p>
        </p:txBody>
      </p:sp>
      <p:sp>
        <p:nvSpPr>
          <p:cNvPr id="4" name="Slide Number Placeholder 3"/>
          <p:cNvSpPr>
            <a:spLocks noGrp="1"/>
          </p:cNvSpPr>
          <p:nvPr>
            <p:ph type="sldNum" sz="quarter" idx="5"/>
          </p:nvPr>
        </p:nvSpPr>
        <p:spPr/>
        <p:txBody>
          <a:bodyPr/>
          <a:lstStyle/>
          <a:p>
            <a:fld id="{D7578B71-5954-4D0C-A300-E4C546A8B569}" type="slidenum">
              <a:rPr lang="en-US" smtClean="0"/>
              <a:t>19</a:t>
            </a:fld>
            <a:endParaRPr lang="en-US"/>
          </a:p>
        </p:txBody>
      </p:sp>
    </p:spTree>
    <p:extLst>
      <p:ext uri="{BB962C8B-B14F-4D97-AF65-F5344CB8AC3E}">
        <p14:creationId xmlns:p14="http://schemas.microsoft.com/office/powerpoint/2010/main" val="220611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9A9C6-B8E3-2A41-AF1C-B44611D7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1BC36D54-6FA9-4342-BED4-26AF097FE9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5719" y="5219863"/>
            <a:ext cx="4441614" cy="1477480"/>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4FCAC-D9D3-9E4F-B7F2-077EAFFC4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B8FB7AF-C53E-4A4A-8B0B-F203C6E754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254" y="6118980"/>
            <a:ext cx="2221653" cy="739020"/>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3659CE-AB87-2E42-9B51-E4338EB77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D99BF94-6FFD-6146-908B-427E37BA8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254" y="6118980"/>
            <a:ext cx="2221653" cy="739020"/>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10515600" cy="428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62243-C1CF-714B-A683-D890075FBD68}"/>
              </a:ext>
            </a:extLst>
          </p:cNvPr>
          <p:cNvSpPr>
            <a:spLocks noGrp="1"/>
          </p:cNvSpPr>
          <p:nvPr>
            <p:ph type="body" sz="quarter" idx="10"/>
          </p:nvPr>
        </p:nvSpPr>
        <p:spPr>
          <a:xfrm>
            <a:off x="838200" y="5592763"/>
            <a:ext cx="6516688" cy="836612"/>
          </a:xfrm>
        </p:spPr>
        <p:txBody>
          <a:bodyPr/>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124759-712F-C94E-8908-8F5F2BF0A1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254" y="6118980"/>
            <a:ext cx="2221653" cy="739020"/>
          </a:xfrm>
          <a:prstGeom prst="rect">
            <a:avLst/>
          </a:prstGeom>
        </p:spPr>
      </p:pic>
    </p:spTree>
    <p:extLst>
      <p:ext uri="{BB962C8B-B14F-4D97-AF65-F5344CB8AC3E}">
        <p14:creationId xmlns:p14="http://schemas.microsoft.com/office/powerpoint/2010/main" val="6343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67548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800199"/>
            <a:ext cx="7928237" cy="1353512"/>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173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A049B-E848-0344-AD81-982DC96C7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pic>
        <p:nvPicPr>
          <p:cNvPr id="8" name="Picture 7">
            <a:extLst>
              <a:ext uri="{FF2B5EF4-FFF2-40B4-BE49-F238E27FC236}">
                <a16:creationId xmlns:a16="http://schemas.microsoft.com/office/drawing/2014/main" id="{62821ADD-E86F-6540-88A5-732DCA4FA2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5719" y="5219863"/>
            <a:ext cx="4441614" cy="1477480"/>
          </a:xfrm>
          <a:prstGeom prst="rect">
            <a:avLst/>
          </a:prstGeom>
        </p:spPr>
      </p:pic>
    </p:spTree>
    <p:extLst>
      <p:ext uri="{BB962C8B-B14F-4D97-AF65-F5344CB8AC3E}">
        <p14:creationId xmlns:p14="http://schemas.microsoft.com/office/powerpoint/2010/main" val="3870662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3/17/2023</a:t>
            </a:fld>
            <a:endParaRPr lang="en-US"/>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global.psu.edu/article/travel-safety-network-tsn" TargetMode="External"/><Relationship Id="rId2" Type="http://schemas.openxmlformats.org/officeDocument/2006/relationships/hyperlink" Target="https://policy.psu.edu/policies/tr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uru.psu.edu/Forms/travel-reimbursement-checklist-OCONUS-SIMBA.pdf" TargetMode="External"/><Relationship Id="rId2" Type="http://schemas.openxmlformats.org/officeDocument/2006/relationships/hyperlink" Target="https://guru.psu.edu/Forms/travel-reimbursement-checklist-CONUS-SIMBA.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apconcur.psu.edu/"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7F2A-DE49-3640-B762-19AD6DDE7832}"/>
              </a:ext>
            </a:extLst>
          </p:cNvPr>
          <p:cNvSpPr>
            <a:spLocks noGrp="1"/>
          </p:cNvSpPr>
          <p:nvPr>
            <p:ph type="ctrTitle"/>
          </p:nvPr>
        </p:nvSpPr>
        <p:spPr>
          <a:xfrm>
            <a:off x="1422400" y="1122363"/>
            <a:ext cx="9245600" cy="1570961"/>
          </a:xfrm>
        </p:spPr>
        <p:txBody>
          <a:bodyPr>
            <a:normAutofit fontScale="90000"/>
          </a:bodyPr>
          <a:lstStyle/>
          <a:p>
            <a:pPr algn="ctr"/>
            <a:r>
              <a:rPr lang="en-US"/>
              <a:t>Bellisario College of Communications</a:t>
            </a:r>
            <a:br>
              <a:rPr lang="en-US"/>
            </a:br>
            <a:r>
              <a:rPr lang="en-US"/>
              <a:t>Graduate Student </a:t>
            </a:r>
            <a:br>
              <a:rPr lang="en-US"/>
            </a:br>
            <a:r>
              <a:rPr lang="en-US"/>
              <a:t>Travel Reimbursement Process</a:t>
            </a:r>
          </a:p>
        </p:txBody>
      </p:sp>
      <p:sp>
        <p:nvSpPr>
          <p:cNvPr id="3" name="Subtitle 2">
            <a:extLst>
              <a:ext uri="{FF2B5EF4-FFF2-40B4-BE49-F238E27FC236}">
                <a16:creationId xmlns:a16="http://schemas.microsoft.com/office/drawing/2014/main" id="{A3A769C6-0996-8B47-B35F-DC4AE350DEF6}"/>
              </a:ext>
            </a:extLst>
          </p:cNvPr>
          <p:cNvSpPr>
            <a:spLocks noGrp="1"/>
          </p:cNvSpPr>
          <p:nvPr>
            <p:ph type="subTitle" idx="1"/>
          </p:nvPr>
        </p:nvSpPr>
        <p:spPr>
          <a:xfrm>
            <a:off x="1524000" y="4953000"/>
            <a:ext cx="4140200" cy="469900"/>
          </a:xfrm>
        </p:spPr>
        <p:txBody>
          <a:bodyPr/>
          <a:lstStyle/>
          <a:p>
            <a:r>
              <a:rPr lang="en-US" dirty="0"/>
              <a:t>Updated: March 13, 2023</a:t>
            </a:r>
          </a:p>
        </p:txBody>
      </p:sp>
    </p:spTree>
    <p:extLst>
      <p:ext uri="{BB962C8B-B14F-4D97-AF65-F5344CB8AC3E}">
        <p14:creationId xmlns:p14="http://schemas.microsoft.com/office/powerpoint/2010/main" val="408389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2F96-0EE7-BE4D-0FE9-16757A00C965}"/>
              </a:ext>
            </a:extLst>
          </p:cNvPr>
          <p:cNvSpPr>
            <a:spLocks noGrp="1"/>
          </p:cNvSpPr>
          <p:nvPr>
            <p:ph type="title"/>
          </p:nvPr>
        </p:nvSpPr>
        <p:spPr/>
        <p:txBody>
          <a:bodyPr/>
          <a:lstStyle/>
          <a:p>
            <a:r>
              <a:rPr lang="en-US"/>
              <a:t>Lodging:</a:t>
            </a:r>
          </a:p>
        </p:txBody>
      </p:sp>
      <p:sp>
        <p:nvSpPr>
          <p:cNvPr id="3" name="Content Placeholder 2">
            <a:extLst>
              <a:ext uri="{FF2B5EF4-FFF2-40B4-BE49-F238E27FC236}">
                <a16:creationId xmlns:a16="http://schemas.microsoft.com/office/drawing/2014/main" id="{42ED27EA-A752-A95A-05C7-90E4C4BFE6F7}"/>
              </a:ext>
            </a:extLst>
          </p:cNvPr>
          <p:cNvSpPr>
            <a:spLocks noGrp="1"/>
          </p:cNvSpPr>
          <p:nvPr>
            <p:ph idx="1"/>
          </p:nvPr>
        </p:nvSpPr>
        <p:spPr/>
        <p:txBody>
          <a:bodyPr>
            <a:normAutofit/>
          </a:bodyPr>
          <a:lstStyle/>
          <a:p>
            <a:r>
              <a:rPr lang="en-US" sz="2000" b="0" i="0" u="none" strike="noStrike" baseline="0" dirty="0">
                <a:solidFill>
                  <a:srgbClr val="000000"/>
                </a:solidFill>
              </a:rPr>
              <a:t>Hotel lodging and taxes are reimbursed only. (Internet connection, phone calls or room service – even if on the receipt -- will not be covered.) </a:t>
            </a:r>
          </a:p>
          <a:p>
            <a:r>
              <a:rPr lang="en-US" sz="2000" dirty="0">
                <a:solidFill>
                  <a:srgbClr val="000000"/>
                </a:solidFill>
              </a:rPr>
              <a:t>Must include itemized lodging expense. Credit card receipts are NOT acceptable. </a:t>
            </a:r>
            <a:endParaRPr lang="en-US" sz="2000" b="0" i="0" u="none" strike="noStrike" baseline="0" dirty="0">
              <a:solidFill>
                <a:srgbClr val="000000"/>
              </a:solidFill>
            </a:endParaRPr>
          </a:p>
          <a:p>
            <a:r>
              <a:rPr lang="en-US" sz="2000" b="0" i="0" u="none" strike="noStrike" baseline="0" dirty="0">
                <a:solidFill>
                  <a:srgbClr val="000000"/>
                </a:solidFill>
              </a:rPr>
              <a:t>If sharing a room, it is recommended that individual receipts are secured for each person. If this is not possible, list the names of the people sharing the room on the receipt and the amount each person paid. If one person paid the entire bill, confirmation will be needed from the other students. International lodging will be reimbursed per diem.</a:t>
            </a:r>
          </a:p>
          <a:p>
            <a:r>
              <a:rPr lang="en-US" sz="2000" dirty="0">
                <a:solidFill>
                  <a:srgbClr val="000000"/>
                </a:solidFill>
              </a:rPr>
              <a:t>Airbnb's are allowed.  Follow the same procedure as above for reimbursement. </a:t>
            </a:r>
            <a:endParaRPr lang="en-US" sz="2000" dirty="0"/>
          </a:p>
        </p:txBody>
      </p:sp>
      <p:pic>
        <p:nvPicPr>
          <p:cNvPr id="5" name="Picture 4">
            <a:extLst>
              <a:ext uri="{FF2B5EF4-FFF2-40B4-BE49-F238E27FC236}">
                <a16:creationId xmlns:a16="http://schemas.microsoft.com/office/drawing/2014/main" id="{7BEFE640-1042-2E2A-B1E5-6D44ABF6F9C1}"/>
              </a:ext>
            </a:extLst>
          </p:cNvPr>
          <p:cNvPicPr>
            <a:picLocks noChangeAspect="1"/>
          </p:cNvPicPr>
          <p:nvPr/>
        </p:nvPicPr>
        <p:blipFill>
          <a:blip r:embed="rId2"/>
          <a:stretch>
            <a:fillRect/>
          </a:stretch>
        </p:blipFill>
        <p:spPr>
          <a:xfrm>
            <a:off x="6096000" y="4073524"/>
            <a:ext cx="2085975" cy="2190750"/>
          </a:xfrm>
          <a:prstGeom prst="rect">
            <a:avLst/>
          </a:prstGeom>
        </p:spPr>
      </p:pic>
      <p:pic>
        <p:nvPicPr>
          <p:cNvPr id="6" name="Picture 5">
            <a:extLst>
              <a:ext uri="{FF2B5EF4-FFF2-40B4-BE49-F238E27FC236}">
                <a16:creationId xmlns:a16="http://schemas.microsoft.com/office/drawing/2014/main" id="{A068B18F-A5D2-388A-0188-1FC714C05594}"/>
              </a:ext>
            </a:extLst>
          </p:cNvPr>
          <p:cNvPicPr>
            <a:picLocks noChangeAspect="1"/>
          </p:cNvPicPr>
          <p:nvPr/>
        </p:nvPicPr>
        <p:blipFill>
          <a:blip r:embed="rId3"/>
          <a:stretch>
            <a:fillRect/>
          </a:stretch>
        </p:blipFill>
        <p:spPr>
          <a:xfrm>
            <a:off x="1464541" y="4073524"/>
            <a:ext cx="2280371" cy="2190749"/>
          </a:xfrm>
          <a:prstGeom prst="rect">
            <a:avLst/>
          </a:prstGeom>
        </p:spPr>
      </p:pic>
    </p:spTree>
    <p:extLst>
      <p:ext uri="{BB962C8B-B14F-4D97-AF65-F5344CB8AC3E}">
        <p14:creationId xmlns:p14="http://schemas.microsoft.com/office/powerpoint/2010/main" val="233918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A052-C511-94A2-B9F5-9DD5C8D2AFCF}"/>
              </a:ext>
            </a:extLst>
          </p:cNvPr>
          <p:cNvSpPr>
            <a:spLocks noGrp="1"/>
          </p:cNvSpPr>
          <p:nvPr>
            <p:ph type="title"/>
          </p:nvPr>
        </p:nvSpPr>
        <p:spPr/>
        <p:txBody>
          <a:bodyPr/>
          <a:lstStyle/>
          <a:p>
            <a:r>
              <a:rPr lang="en-US"/>
              <a:t>Required Information:</a:t>
            </a:r>
          </a:p>
        </p:txBody>
      </p:sp>
      <p:sp>
        <p:nvSpPr>
          <p:cNvPr id="3" name="Content Placeholder 2">
            <a:extLst>
              <a:ext uri="{FF2B5EF4-FFF2-40B4-BE49-F238E27FC236}">
                <a16:creationId xmlns:a16="http://schemas.microsoft.com/office/drawing/2014/main" id="{364D1141-61BA-5462-1CC8-A759E8B99CA0}"/>
              </a:ext>
            </a:extLst>
          </p:cNvPr>
          <p:cNvSpPr>
            <a:spLocks noGrp="1"/>
          </p:cNvSpPr>
          <p:nvPr>
            <p:ph idx="1"/>
          </p:nvPr>
        </p:nvSpPr>
        <p:spPr>
          <a:xfrm>
            <a:off x="838200" y="1250951"/>
            <a:ext cx="10515600" cy="2559049"/>
          </a:xfrm>
        </p:spPr>
        <p:txBody>
          <a:bodyPr/>
          <a:lstStyle/>
          <a:p>
            <a:r>
              <a:rPr lang="en-US"/>
              <a:t>Invitation to present.</a:t>
            </a:r>
          </a:p>
          <a:p>
            <a:r>
              <a:rPr lang="en-US"/>
              <a:t>Detailed conference registration with amount paid.</a:t>
            </a:r>
          </a:p>
          <a:p>
            <a:r>
              <a:rPr lang="en-US"/>
              <a:t>Membership if required for reduced conference registration.</a:t>
            </a:r>
          </a:p>
          <a:p>
            <a:r>
              <a:rPr lang="en-US"/>
              <a:t>Any additional pertinent travel details.</a:t>
            </a:r>
          </a:p>
          <a:p>
            <a:endParaRPr lang="en-US"/>
          </a:p>
        </p:txBody>
      </p:sp>
      <p:sp>
        <p:nvSpPr>
          <p:cNvPr id="5" name="Rectangle 4">
            <a:extLst>
              <a:ext uri="{FF2B5EF4-FFF2-40B4-BE49-F238E27FC236}">
                <a16:creationId xmlns:a16="http://schemas.microsoft.com/office/drawing/2014/main" id="{EB1BD285-F003-EE45-31E8-CDB1D52B2FB9}"/>
              </a:ext>
            </a:extLst>
          </p:cNvPr>
          <p:cNvSpPr/>
          <p:nvPr/>
        </p:nvSpPr>
        <p:spPr>
          <a:xfrm>
            <a:off x="838200" y="4368800"/>
            <a:ext cx="7175500" cy="165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1CD75E8-B8EB-BF3F-4E6A-5369684FAB3A}"/>
              </a:ext>
            </a:extLst>
          </p:cNvPr>
          <p:cNvSpPr>
            <a:spLocks noGrp="1"/>
          </p:cNvSpPr>
          <p:nvPr>
            <p:ph type="body" sz="quarter" idx="10"/>
          </p:nvPr>
        </p:nvSpPr>
        <p:spPr>
          <a:xfrm>
            <a:off x="838200" y="4368800"/>
            <a:ext cx="7264400" cy="2060575"/>
          </a:xfrm>
        </p:spPr>
        <p:txBody>
          <a:bodyPr>
            <a:noAutofit/>
          </a:bodyPr>
          <a:lstStyle/>
          <a:p>
            <a:pPr marL="0" indent="0">
              <a:buNone/>
            </a:pPr>
            <a:r>
              <a:rPr lang="en-US" b="1" i="0" u="none" strike="noStrike" baseline="0">
                <a:solidFill>
                  <a:srgbClr val="000000"/>
                </a:solidFill>
              </a:rPr>
              <a:t>Poster Costs </a:t>
            </a:r>
            <a:endParaRPr lang="en-US" b="0" i="0" u="none" strike="noStrike" baseline="0">
              <a:solidFill>
                <a:srgbClr val="000000"/>
              </a:solidFill>
            </a:endParaRPr>
          </a:p>
          <a:p>
            <a:r>
              <a:rPr lang="en-US" b="0" i="0" u="none" strike="noStrike" baseline="0">
                <a:solidFill>
                  <a:srgbClr val="000000"/>
                </a:solidFill>
              </a:rPr>
              <a:t>The College will pay for the printing of the poster for conference presentations. Students making poster presentations must contact the Graduate Office on how to print the poster. </a:t>
            </a:r>
            <a:endParaRPr lang="en-US"/>
          </a:p>
        </p:txBody>
      </p:sp>
    </p:spTree>
    <p:extLst>
      <p:ext uri="{BB962C8B-B14F-4D97-AF65-F5344CB8AC3E}">
        <p14:creationId xmlns:p14="http://schemas.microsoft.com/office/powerpoint/2010/main" val="204496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7C46-9FE1-A17D-1CA3-070E685B86AD}"/>
              </a:ext>
            </a:extLst>
          </p:cNvPr>
          <p:cNvSpPr>
            <a:spLocks noGrp="1"/>
          </p:cNvSpPr>
          <p:nvPr>
            <p:ph type="title"/>
          </p:nvPr>
        </p:nvSpPr>
        <p:spPr/>
        <p:txBody>
          <a:bodyPr/>
          <a:lstStyle/>
          <a:p>
            <a:r>
              <a:rPr lang="en-US"/>
              <a:t>International Travel Policy:</a:t>
            </a:r>
          </a:p>
        </p:txBody>
      </p:sp>
      <p:sp>
        <p:nvSpPr>
          <p:cNvPr id="3" name="Content Placeholder 2">
            <a:extLst>
              <a:ext uri="{FF2B5EF4-FFF2-40B4-BE49-F238E27FC236}">
                <a16:creationId xmlns:a16="http://schemas.microsoft.com/office/drawing/2014/main" id="{E4D376B7-A1D7-64A0-4C90-53368999671E}"/>
              </a:ext>
            </a:extLst>
          </p:cNvPr>
          <p:cNvSpPr>
            <a:spLocks noGrp="1"/>
          </p:cNvSpPr>
          <p:nvPr>
            <p:ph idx="1"/>
          </p:nvPr>
        </p:nvSpPr>
        <p:spPr/>
        <p:txBody>
          <a:bodyPr/>
          <a:lstStyle/>
          <a:p>
            <a:r>
              <a:rPr lang="en-US" sz="1800" b="0" i="0" u="none" strike="noStrike" baseline="0" dirty="0">
                <a:solidFill>
                  <a:srgbClr val="000000"/>
                </a:solidFill>
                <a:latin typeface="Goudy Old Style" panose="02020502050305020303" pitchFamily="18" charset="0"/>
              </a:rPr>
              <a:t>All students traveling for University purposes or with University funding must record international travel in the TSN database prior to departure as outlined in the </a:t>
            </a:r>
            <a:r>
              <a:rPr lang="en-US" sz="1800" b="0" i="0" u="none" strike="noStrike" baseline="0" dirty="0">
                <a:solidFill>
                  <a:srgbClr val="0000FF"/>
                </a:solidFill>
                <a:latin typeface="Goudy Old Style" panose="02020502050305020303" pitchFamily="18" charset="0"/>
                <a:hlinkClick r:id="rId2"/>
              </a:rPr>
              <a:t>University's International Travel Requirements Policy</a:t>
            </a:r>
            <a:r>
              <a:rPr lang="en-US" sz="1800" b="0" i="0" u="none" strike="noStrike" baseline="0" dirty="0">
                <a:solidFill>
                  <a:srgbClr val="000000"/>
                </a:solidFill>
                <a:latin typeface="Goudy Old Style" panose="02020502050305020303" pitchFamily="18" charset="0"/>
              </a:rPr>
              <a:t>. This includes travel for international research, conferences, and internships. </a:t>
            </a:r>
          </a:p>
          <a:p>
            <a:r>
              <a:rPr lang="en-US" sz="1800" b="0" i="0" u="none" strike="noStrike" baseline="0" dirty="0">
                <a:solidFill>
                  <a:srgbClr val="000000"/>
                </a:solidFill>
                <a:latin typeface="Goudy Old Style" panose="02020502050305020303" pitchFamily="18" charset="0"/>
              </a:rPr>
              <a:t>Complete a new travel record for each of your university-affiliated international trips at least 30 days (about 4 and a half weeks) before you depart. For each travel record, the TSN system will identify which forms you need to complete. Once you have completed all the web-based forms in the TSN system for your travel record and attended an Emergency Preparedness Workshop (if applicable), your record will be reviewed for completeness, and you will receive a TSN confirmation email. The review process may take up to a few weeks before you receive your final confirmation. </a:t>
            </a:r>
          </a:p>
          <a:p>
            <a:r>
              <a:rPr lang="en-US" sz="2000" b="1" u="sng" strike="noStrike" baseline="0" dirty="0">
                <a:solidFill>
                  <a:schemeClr val="tx2">
                    <a:lumMod val="50000"/>
                    <a:lumOff val="50000"/>
                  </a:schemeClr>
                </a:solidFill>
                <a:highlight>
                  <a:srgbClr val="FFFF00"/>
                </a:highlight>
                <a:latin typeface="Goudy Old Style" panose="02020502050305020303" pitchFamily="18" charset="0"/>
              </a:rPr>
              <a:t>International travel reimbursement will not be approved without a receipt the TSN confirmation. </a:t>
            </a:r>
          </a:p>
          <a:p>
            <a:endParaRPr lang="en-US" sz="1800" dirty="0">
              <a:solidFill>
                <a:srgbClr val="000000"/>
              </a:solidFill>
              <a:latin typeface="Goudy Old Style" panose="02020502050305020303" pitchFamily="18" charset="0"/>
            </a:endParaRPr>
          </a:p>
          <a:p>
            <a:r>
              <a:rPr lang="en-US" dirty="0">
                <a:hlinkClick r:id="rId3"/>
              </a:rPr>
              <a:t>https://global.psu.edu/article/travel-safety-network-tsn</a:t>
            </a:r>
            <a:endParaRPr lang="en-US" dirty="0"/>
          </a:p>
        </p:txBody>
      </p:sp>
    </p:spTree>
    <p:extLst>
      <p:ext uri="{BB962C8B-B14F-4D97-AF65-F5344CB8AC3E}">
        <p14:creationId xmlns:p14="http://schemas.microsoft.com/office/powerpoint/2010/main" val="127604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3BD03-FE8B-93EB-5ECB-FF5587C8B57D}"/>
              </a:ext>
            </a:extLst>
          </p:cNvPr>
          <p:cNvSpPr>
            <a:spLocks noGrp="1"/>
          </p:cNvSpPr>
          <p:nvPr>
            <p:ph type="title"/>
          </p:nvPr>
        </p:nvSpPr>
        <p:spPr/>
        <p:txBody>
          <a:bodyPr/>
          <a:lstStyle/>
          <a:p>
            <a:r>
              <a:rPr lang="en-US" sz="3600">
                <a:solidFill>
                  <a:srgbClr val="00B0F0"/>
                </a:solidFill>
              </a:rPr>
              <a:t>Reimbursement</a:t>
            </a:r>
            <a:r>
              <a:rPr lang="en-US"/>
              <a:t>:</a:t>
            </a:r>
          </a:p>
        </p:txBody>
      </p:sp>
      <p:sp>
        <p:nvSpPr>
          <p:cNvPr id="4" name="Content Placeholder 3">
            <a:extLst>
              <a:ext uri="{FF2B5EF4-FFF2-40B4-BE49-F238E27FC236}">
                <a16:creationId xmlns:a16="http://schemas.microsoft.com/office/drawing/2014/main" id="{1AFC79B9-1A29-198E-EF96-48F5588DA404}"/>
              </a:ext>
            </a:extLst>
          </p:cNvPr>
          <p:cNvSpPr>
            <a:spLocks noGrp="1"/>
          </p:cNvSpPr>
          <p:nvPr>
            <p:ph idx="1"/>
          </p:nvPr>
        </p:nvSpPr>
        <p:spPr>
          <a:xfrm>
            <a:off x="838200" y="1104901"/>
            <a:ext cx="9448800" cy="2324100"/>
          </a:xfrm>
        </p:spPr>
        <p:txBody>
          <a:bodyPr>
            <a:normAutofit fontScale="92500" lnSpcReduction="10000"/>
          </a:bodyPr>
          <a:lstStyle/>
          <a:p>
            <a:r>
              <a:rPr lang="en-US" dirty="0"/>
              <a:t>Expenses incurred </a:t>
            </a:r>
            <a:r>
              <a:rPr lang="en-US" dirty="0">
                <a:highlight>
                  <a:srgbClr val="FFFF00"/>
                </a:highlight>
              </a:rPr>
              <a:t>before</a:t>
            </a:r>
            <a:r>
              <a:rPr lang="en-US" dirty="0"/>
              <a:t> travel may be reimbursed </a:t>
            </a:r>
            <a:r>
              <a:rPr lang="en-US" dirty="0">
                <a:highlight>
                  <a:srgbClr val="FFFF00"/>
                </a:highlight>
              </a:rPr>
              <a:t>before</a:t>
            </a:r>
            <a:r>
              <a:rPr lang="en-US" dirty="0"/>
              <a:t> the travel.</a:t>
            </a:r>
          </a:p>
          <a:p>
            <a:r>
              <a:rPr lang="en-US" dirty="0"/>
              <a:t>These expenses can include:</a:t>
            </a:r>
          </a:p>
          <a:p>
            <a:pPr lvl="1"/>
            <a:r>
              <a:rPr lang="en-US" dirty="0"/>
              <a:t>Conference Registration</a:t>
            </a:r>
          </a:p>
          <a:p>
            <a:pPr lvl="1"/>
            <a:r>
              <a:rPr lang="en-US" dirty="0"/>
              <a:t>Memberships</a:t>
            </a:r>
          </a:p>
          <a:p>
            <a:pPr lvl="1"/>
            <a:r>
              <a:rPr lang="en-US" dirty="0"/>
              <a:t>Airfare</a:t>
            </a:r>
          </a:p>
          <a:p>
            <a:pPr lvl="1"/>
            <a:endParaRPr lang="en-US" dirty="0"/>
          </a:p>
        </p:txBody>
      </p:sp>
      <p:sp>
        <p:nvSpPr>
          <p:cNvPr id="9" name="Rectangle 8">
            <a:extLst>
              <a:ext uri="{FF2B5EF4-FFF2-40B4-BE49-F238E27FC236}">
                <a16:creationId xmlns:a16="http://schemas.microsoft.com/office/drawing/2014/main" id="{95800C5D-C684-6839-D289-D3195F491E47}"/>
              </a:ext>
            </a:extLst>
          </p:cNvPr>
          <p:cNvSpPr/>
          <p:nvPr/>
        </p:nvSpPr>
        <p:spPr>
          <a:xfrm>
            <a:off x="838200" y="3733800"/>
            <a:ext cx="8674100" cy="295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Expenses are entered into the SAP system by the Bellisario Administrative team.</a:t>
            </a:r>
          </a:p>
          <a:p>
            <a:pPr marL="285750" indent="-285750">
              <a:buFont typeface="Arial" panose="020B0604020202020204" pitchFamily="34" charset="0"/>
              <a:buChar char="•"/>
            </a:pPr>
            <a:r>
              <a:rPr lang="en-US">
                <a:solidFill>
                  <a:schemeClr val="tx1"/>
                </a:solidFill>
              </a:rPr>
              <a:t>Graduate student submits the request through SAP Concur. </a:t>
            </a:r>
          </a:p>
          <a:p>
            <a:pPr marL="285750" indent="-285750">
              <a:buFont typeface="Arial" panose="020B0604020202020204" pitchFamily="34" charset="0"/>
              <a:buChar char="•"/>
            </a:pPr>
            <a:r>
              <a:rPr lang="en-US">
                <a:solidFill>
                  <a:schemeClr val="tx1"/>
                </a:solidFill>
              </a:rPr>
              <a:t>	Penn State user ID and password required to log into the system.</a:t>
            </a:r>
          </a:p>
          <a:p>
            <a:pPr marL="285750" indent="-285750">
              <a:buFont typeface="Arial" panose="020B0604020202020204" pitchFamily="34" charset="0"/>
              <a:buChar char="•"/>
            </a:pPr>
            <a:r>
              <a:rPr lang="en-US">
                <a:solidFill>
                  <a:schemeClr val="tx1"/>
                </a:solidFill>
              </a:rPr>
              <a:t>Budget Assistant approves.</a:t>
            </a:r>
          </a:p>
          <a:p>
            <a:pPr marL="285750" indent="-285750">
              <a:buFont typeface="Arial" panose="020B0604020202020204" pitchFamily="34" charset="0"/>
              <a:buChar char="•"/>
            </a:pPr>
            <a:r>
              <a:rPr lang="en-US">
                <a:solidFill>
                  <a:schemeClr val="tx1"/>
                </a:solidFill>
              </a:rPr>
              <a:t>Assistant to the Financial Officer approves.</a:t>
            </a:r>
          </a:p>
          <a:p>
            <a:pPr marL="285750" indent="-285750">
              <a:buFont typeface="Arial" panose="020B0604020202020204" pitchFamily="34" charset="0"/>
              <a:buChar char="•"/>
            </a:pPr>
            <a:r>
              <a:rPr lang="en-US">
                <a:solidFill>
                  <a:schemeClr val="tx1"/>
                </a:solidFill>
              </a:rPr>
              <a:t>Financial Officer approves.</a:t>
            </a:r>
          </a:p>
          <a:p>
            <a:pPr marL="285750" indent="-285750">
              <a:buFont typeface="Arial" panose="020B0604020202020204" pitchFamily="34" charset="0"/>
              <a:buChar char="•"/>
            </a:pPr>
            <a:r>
              <a:rPr lang="en-US">
                <a:solidFill>
                  <a:schemeClr val="tx1"/>
                </a:solidFill>
              </a:rPr>
              <a:t>Accounting Office approves.</a:t>
            </a:r>
          </a:p>
          <a:p>
            <a:r>
              <a:rPr lang="en-US"/>
              <a:t>Note: Reconciliation can take several days to several weeks after submission for the reimbursement to be deposited into the student’s bank account. </a:t>
            </a:r>
          </a:p>
        </p:txBody>
      </p:sp>
      <p:sp>
        <p:nvSpPr>
          <p:cNvPr id="6" name="TextBox 5">
            <a:extLst>
              <a:ext uri="{FF2B5EF4-FFF2-40B4-BE49-F238E27FC236}">
                <a16:creationId xmlns:a16="http://schemas.microsoft.com/office/drawing/2014/main" id="{F25544CC-B247-8905-5C7C-7A9A53AE6004}"/>
              </a:ext>
            </a:extLst>
          </p:cNvPr>
          <p:cNvSpPr txBox="1"/>
          <p:nvPr/>
        </p:nvSpPr>
        <p:spPr>
          <a:xfrm>
            <a:off x="838200" y="3258235"/>
            <a:ext cx="86741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600">
                <a:solidFill>
                  <a:schemeClr val="tx1"/>
                </a:solidFill>
                <a:latin typeface="+mj-lt"/>
              </a:rPr>
              <a:t>Process:</a:t>
            </a:r>
          </a:p>
        </p:txBody>
      </p:sp>
      <p:sp>
        <p:nvSpPr>
          <p:cNvPr id="2" name="TextBox 1">
            <a:extLst>
              <a:ext uri="{FF2B5EF4-FFF2-40B4-BE49-F238E27FC236}">
                <a16:creationId xmlns:a16="http://schemas.microsoft.com/office/drawing/2014/main" id="{8E22A3F6-DB52-4C56-AEDB-5ED0B3C1C0F5}"/>
              </a:ext>
            </a:extLst>
          </p:cNvPr>
          <p:cNvSpPr txBox="1"/>
          <p:nvPr/>
        </p:nvSpPr>
        <p:spPr>
          <a:xfrm>
            <a:off x="6949440" y="1706880"/>
            <a:ext cx="3566160" cy="923330"/>
          </a:xfrm>
          <a:prstGeom prst="rect">
            <a:avLst/>
          </a:prstGeom>
          <a:noFill/>
          <a:ln>
            <a:solidFill>
              <a:srgbClr val="0070C0"/>
            </a:solidFill>
          </a:ln>
        </p:spPr>
        <p:txBody>
          <a:bodyPr wrap="square" rtlCol="0">
            <a:spAutoFit/>
          </a:bodyPr>
          <a:lstStyle/>
          <a:p>
            <a:pPr algn="ctr"/>
            <a:r>
              <a:rPr lang="en-US" b="1" dirty="0">
                <a:solidFill>
                  <a:srgbClr val="FF0000"/>
                </a:solidFill>
              </a:rPr>
              <a:t>**If the trip is not taken the funds that were pre-paid must be returned to the college. </a:t>
            </a:r>
          </a:p>
        </p:txBody>
      </p:sp>
    </p:spTree>
    <p:extLst>
      <p:ext uri="{BB962C8B-B14F-4D97-AF65-F5344CB8AC3E}">
        <p14:creationId xmlns:p14="http://schemas.microsoft.com/office/powerpoint/2010/main" val="41861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2C2C-4997-CB33-8811-AD38EEC31531}"/>
              </a:ext>
            </a:extLst>
          </p:cNvPr>
          <p:cNvSpPr>
            <a:spLocks noGrp="1"/>
          </p:cNvSpPr>
          <p:nvPr>
            <p:ph type="ctrTitle"/>
          </p:nvPr>
        </p:nvSpPr>
        <p:spPr>
          <a:xfrm>
            <a:off x="1399822" y="1122365"/>
            <a:ext cx="9268178" cy="1395058"/>
          </a:xfrm>
        </p:spPr>
        <p:txBody>
          <a:bodyPr>
            <a:noAutofit/>
          </a:bodyPr>
          <a:lstStyle/>
          <a:p>
            <a:pPr algn="ctr"/>
            <a:r>
              <a:rPr lang="en-US" sz="6000" dirty="0"/>
              <a:t>How to submit an SAP Expense Report</a:t>
            </a:r>
          </a:p>
        </p:txBody>
      </p:sp>
      <p:sp>
        <p:nvSpPr>
          <p:cNvPr id="3" name="Subtitle 2">
            <a:extLst>
              <a:ext uri="{FF2B5EF4-FFF2-40B4-BE49-F238E27FC236}">
                <a16:creationId xmlns:a16="http://schemas.microsoft.com/office/drawing/2014/main" id="{B528F440-25A5-8EC1-ECA9-AC4C4FDB54A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667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5FA8668-A5C8-1972-6FF0-A02AC0A1C8E4}"/>
              </a:ext>
            </a:extLst>
          </p:cNvPr>
          <p:cNvPicPr>
            <a:picLocks noGrp="1" noChangeAspect="1"/>
          </p:cNvPicPr>
          <p:nvPr>
            <p:ph idx="1"/>
          </p:nvPr>
        </p:nvPicPr>
        <p:blipFill>
          <a:blip r:embed="rId2"/>
          <a:stretch>
            <a:fillRect/>
          </a:stretch>
        </p:blipFill>
        <p:spPr>
          <a:xfrm>
            <a:off x="5950734" y="1087173"/>
            <a:ext cx="5403066" cy="4979369"/>
          </a:xfrm>
        </p:spPr>
      </p:pic>
      <p:sp>
        <p:nvSpPr>
          <p:cNvPr id="4" name="Title 3">
            <a:extLst>
              <a:ext uri="{FF2B5EF4-FFF2-40B4-BE49-F238E27FC236}">
                <a16:creationId xmlns:a16="http://schemas.microsoft.com/office/drawing/2014/main" id="{7EF4511F-628E-E147-62AC-6B7730C4744E}"/>
              </a:ext>
            </a:extLst>
          </p:cNvPr>
          <p:cNvSpPr>
            <a:spLocks noGrp="1"/>
          </p:cNvSpPr>
          <p:nvPr>
            <p:ph type="title"/>
          </p:nvPr>
        </p:nvSpPr>
        <p:spPr/>
        <p:txBody>
          <a:bodyPr/>
          <a:lstStyle/>
          <a:p>
            <a:r>
              <a:rPr lang="en-US" dirty="0"/>
              <a:t>Automatic Email Notification:</a:t>
            </a:r>
          </a:p>
        </p:txBody>
      </p:sp>
      <p:sp>
        <p:nvSpPr>
          <p:cNvPr id="17" name="TextBox 16">
            <a:extLst>
              <a:ext uri="{FF2B5EF4-FFF2-40B4-BE49-F238E27FC236}">
                <a16:creationId xmlns:a16="http://schemas.microsoft.com/office/drawing/2014/main" id="{EEA331B2-3E55-0FFF-4132-CBC0238B7896}"/>
              </a:ext>
            </a:extLst>
          </p:cNvPr>
          <p:cNvSpPr txBox="1"/>
          <p:nvPr/>
        </p:nvSpPr>
        <p:spPr>
          <a:xfrm>
            <a:off x="650928" y="1379348"/>
            <a:ext cx="5160935" cy="4524315"/>
          </a:xfrm>
          <a:prstGeom prst="rect">
            <a:avLst/>
          </a:prstGeom>
          <a:noFill/>
        </p:spPr>
        <p:txBody>
          <a:bodyPr wrap="square" rtlCol="0">
            <a:spAutoFit/>
          </a:bodyPr>
          <a:lstStyle/>
          <a:p>
            <a:r>
              <a:rPr lang="en-US" sz="2400" i="0" dirty="0">
                <a:solidFill>
                  <a:srgbClr val="000000"/>
                </a:solidFill>
                <a:effectLst/>
                <a:cs typeface="Calibri" panose="020F0502020204030204" pitchFamily="34" charset="0"/>
              </a:rPr>
              <a:t>You will receive an e-mail from </a:t>
            </a:r>
            <a:r>
              <a:rPr lang="en-US" sz="2400" i="1" u="sng" dirty="0">
                <a:solidFill>
                  <a:srgbClr val="000000"/>
                </a:solidFill>
                <a:effectLst/>
                <a:cs typeface="Calibri" panose="020F0502020204030204" pitchFamily="34" charset="0"/>
              </a:rPr>
              <a:t>AutoNotification@concursolutions.com </a:t>
            </a:r>
            <a:r>
              <a:rPr lang="en-US" sz="2400" i="0" dirty="0">
                <a:solidFill>
                  <a:srgbClr val="000000"/>
                </a:solidFill>
                <a:effectLst/>
                <a:cs typeface="Calibri" panose="020F0502020204030204" pitchFamily="34" charset="0"/>
              </a:rPr>
              <a:t>with the subject </a:t>
            </a:r>
          </a:p>
          <a:p>
            <a:r>
              <a:rPr lang="en-US" sz="2400" i="0" dirty="0">
                <a:solidFill>
                  <a:srgbClr val="000000"/>
                </a:solidFill>
                <a:effectLst/>
                <a:cs typeface="Calibri" panose="020F0502020204030204" pitchFamily="34" charset="0"/>
              </a:rPr>
              <a:t>“</a:t>
            </a:r>
            <a:r>
              <a:rPr lang="en-US" sz="2400" i="0" dirty="0">
                <a:solidFill>
                  <a:srgbClr val="000000"/>
                </a:solidFill>
                <a:effectLst/>
                <a:highlight>
                  <a:srgbClr val="FFFF00"/>
                </a:highlight>
                <a:cs typeface="Calibri" panose="020F0502020204030204" pitchFamily="34" charset="0"/>
              </a:rPr>
              <a:t>Report Ready for Submission</a:t>
            </a:r>
            <a:r>
              <a:rPr lang="en-US" sz="2400" i="0" dirty="0">
                <a:solidFill>
                  <a:srgbClr val="000000"/>
                </a:solidFill>
                <a:effectLst/>
                <a:cs typeface="Calibri" panose="020F0502020204030204" pitchFamily="34" charset="0"/>
              </a:rPr>
              <a:t>”.</a:t>
            </a:r>
          </a:p>
          <a:p>
            <a:endParaRPr lang="en-US" sz="2400" i="0" dirty="0">
              <a:solidFill>
                <a:srgbClr val="000000"/>
              </a:solidFill>
              <a:effectLst/>
              <a:cs typeface="Calibri" panose="020F0502020204030204" pitchFamily="34" charset="0"/>
            </a:endParaRPr>
          </a:p>
          <a:p>
            <a:r>
              <a:rPr lang="en-US" sz="2400" dirty="0"/>
              <a:t>The email will have the name of the report that is ready for submission.</a:t>
            </a:r>
          </a:p>
          <a:p>
            <a:endParaRPr lang="en-US" sz="2400" dirty="0"/>
          </a:p>
          <a:p>
            <a:r>
              <a:rPr lang="en-US" sz="2400" dirty="0"/>
              <a:t>Click on the </a:t>
            </a:r>
            <a:r>
              <a:rPr lang="en-US" sz="2400" u="sng" dirty="0"/>
              <a:t>Link to Expense </a:t>
            </a:r>
            <a:r>
              <a:rPr lang="en-US" sz="2400" dirty="0"/>
              <a:t>URL in the email message.</a:t>
            </a:r>
          </a:p>
          <a:p>
            <a:endParaRPr lang="en-US" sz="2400" dirty="0"/>
          </a:p>
          <a:p>
            <a:r>
              <a:rPr lang="en-US" sz="2400" dirty="0"/>
              <a:t>This will open the ERS Website.  </a:t>
            </a:r>
            <a:endParaRPr lang="en-US" dirty="0"/>
          </a:p>
        </p:txBody>
      </p:sp>
    </p:spTree>
    <p:extLst>
      <p:ext uri="{BB962C8B-B14F-4D97-AF65-F5344CB8AC3E}">
        <p14:creationId xmlns:p14="http://schemas.microsoft.com/office/powerpoint/2010/main" val="97622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5E8C71-9445-8E6F-A24F-5E49474F9932}"/>
              </a:ext>
            </a:extLst>
          </p:cNvPr>
          <p:cNvSpPr>
            <a:spLocks noGrp="1"/>
          </p:cNvSpPr>
          <p:nvPr>
            <p:ph type="title"/>
          </p:nvPr>
        </p:nvSpPr>
        <p:spPr/>
        <p:txBody>
          <a:bodyPr/>
          <a:lstStyle/>
          <a:p>
            <a:r>
              <a:rPr lang="en-US" dirty="0"/>
              <a:t>ERS-Employee Reimbursement System</a:t>
            </a:r>
          </a:p>
        </p:txBody>
      </p:sp>
      <p:pic>
        <p:nvPicPr>
          <p:cNvPr id="10" name="Content Placeholder 9">
            <a:extLst>
              <a:ext uri="{FF2B5EF4-FFF2-40B4-BE49-F238E27FC236}">
                <a16:creationId xmlns:a16="http://schemas.microsoft.com/office/drawing/2014/main" id="{904E9680-1315-BD1D-0227-43AC8705A1A8}"/>
              </a:ext>
            </a:extLst>
          </p:cNvPr>
          <p:cNvPicPr>
            <a:picLocks noGrp="1" noChangeAspect="1"/>
          </p:cNvPicPr>
          <p:nvPr>
            <p:ph idx="1"/>
          </p:nvPr>
        </p:nvPicPr>
        <p:blipFill>
          <a:blip r:embed="rId2"/>
          <a:stretch>
            <a:fillRect/>
          </a:stretch>
        </p:blipFill>
        <p:spPr>
          <a:xfrm>
            <a:off x="838200" y="1975112"/>
            <a:ext cx="10018486" cy="2234031"/>
          </a:xfrm>
        </p:spPr>
      </p:pic>
      <p:sp>
        <p:nvSpPr>
          <p:cNvPr id="11" name="TextBox 10">
            <a:extLst>
              <a:ext uri="{FF2B5EF4-FFF2-40B4-BE49-F238E27FC236}">
                <a16:creationId xmlns:a16="http://schemas.microsoft.com/office/drawing/2014/main" id="{9F181D22-46B0-E575-3F0A-DD8A22E2DCD5}"/>
              </a:ext>
            </a:extLst>
          </p:cNvPr>
          <p:cNvSpPr txBox="1"/>
          <p:nvPr/>
        </p:nvSpPr>
        <p:spPr>
          <a:xfrm>
            <a:off x="1088571" y="1251284"/>
            <a:ext cx="9768115" cy="461665"/>
          </a:xfrm>
          <a:prstGeom prst="rect">
            <a:avLst/>
          </a:prstGeom>
          <a:noFill/>
        </p:spPr>
        <p:txBody>
          <a:bodyPr wrap="square" rtlCol="0">
            <a:spAutoFit/>
          </a:bodyPr>
          <a:lstStyle/>
          <a:p>
            <a:r>
              <a:rPr lang="en-US" sz="2400" dirty="0"/>
              <a:t>At the ERS Web site, click the </a:t>
            </a:r>
            <a:r>
              <a:rPr lang="en-US" sz="2400" b="1" dirty="0"/>
              <a:t>Log In </a:t>
            </a:r>
            <a:r>
              <a:rPr lang="en-US" sz="2400" dirty="0"/>
              <a:t>button. </a:t>
            </a:r>
            <a:r>
              <a:rPr lang="en-US" sz="2400" i="1" dirty="0"/>
              <a:t>Highlighted below. </a:t>
            </a:r>
          </a:p>
        </p:txBody>
      </p:sp>
      <p:sp>
        <p:nvSpPr>
          <p:cNvPr id="12" name="TextBox 11">
            <a:extLst>
              <a:ext uri="{FF2B5EF4-FFF2-40B4-BE49-F238E27FC236}">
                <a16:creationId xmlns:a16="http://schemas.microsoft.com/office/drawing/2014/main" id="{448C216E-CD82-3670-5031-57259AE381A8}"/>
              </a:ext>
            </a:extLst>
          </p:cNvPr>
          <p:cNvSpPr txBox="1"/>
          <p:nvPr/>
        </p:nvSpPr>
        <p:spPr>
          <a:xfrm>
            <a:off x="838200" y="4680488"/>
            <a:ext cx="7653314" cy="461665"/>
          </a:xfrm>
          <a:prstGeom prst="rect">
            <a:avLst/>
          </a:prstGeom>
          <a:noFill/>
        </p:spPr>
        <p:txBody>
          <a:bodyPr wrap="none" rtlCol="0">
            <a:spAutoFit/>
          </a:bodyPr>
          <a:lstStyle/>
          <a:p>
            <a:r>
              <a:rPr lang="en-US" sz="2400" dirty="0"/>
              <a:t>Use your PSU Web Access User ID and password to enter. </a:t>
            </a:r>
          </a:p>
        </p:txBody>
      </p:sp>
    </p:spTree>
    <p:extLst>
      <p:ext uri="{BB962C8B-B14F-4D97-AF65-F5344CB8AC3E}">
        <p14:creationId xmlns:p14="http://schemas.microsoft.com/office/powerpoint/2010/main" val="54024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7E0DA47-80B2-BAF0-B071-A3A056338266}"/>
              </a:ext>
            </a:extLst>
          </p:cNvPr>
          <p:cNvPicPr>
            <a:picLocks noGrp="1" noChangeAspect="1"/>
          </p:cNvPicPr>
          <p:nvPr>
            <p:ph idx="1"/>
          </p:nvPr>
        </p:nvPicPr>
        <p:blipFill>
          <a:blip r:embed="rId2"/>
          <a:stretch>
            <a:fillRect/>
          </a:stretch>
        </p:blipFill>
        <p:spPr>
          <a:xfrm>
            <a:off x="5627914" y="458086"/>
            <a:ext cx="5098144" cy="2351265"/>
          </a:xfrm>
        </p:spPr>
      </p:pic>
      <p:pic>
        <p:nvPicPr>
          <p:cNvPr id="8" name="Picture 7">
            <a:extLst>
              <a:ext uri="{FF2B5EF4-FFF2-40B4-BE49-F238E27FC236}">
                <a16:creationId xmlns:a16="http://schemas.microsoft.com/office/drawing/2014/main" id="{AD2E0FFB-AB11-2F7B-98C0-9DB73A8D97DA}"/>
              </a:ext>
            </a:extLst>
          </p:cNvPr>
          <p:cNvPicPr>
            <a:picLocks noChangeAspect="1"/>
          </p:cNvPicPr>
          <p:nvPr/>
        </p:nvPicPr>
        <p:blipFill>
          <a:blip r:embed="rId3"/>
          <a:stretch>
            <a:fillRect/>
          </a:stretch>
        </p:blipFill>
        <p:spPr>
          <a:xfrm>
            <a:off x="5627913" y="3397198"/>
            <a:ext cx="5098144" cy="2209852"/>
          </a:xfrm>
          <a:prstGeom prst="rect">
            <a:avLst/>
          </a:prstGeom>
        </p:spPr>
      </p:pic>
      <p:sp>
        <p:nvSpPr>
          <p:cNvPr id="9" name="Arrow: Right 8">
            <a:extLst>
              <a:ext uri="{FF2B5EF4-FFF2-40B4-BE49-F238E27FC236}">
                <a16:creationId xmlns:a16="http://schemas.microsoft.com/office/drawing/2014/main" id="{5BEF3D8C-38D9-2FBB-CF70-8F5C7AFAAAA3}"/>
              </a:ext>
            </a:extLst>
          </p:cNvPr>
          <p:cNvSpPr/>
          <p:nvPr/>
        </p:nvSpPr>
        <p:spPr>
          <a:xfrm>
            <a:off x="4247520" y="13914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3A2218D-DA21-0872-9FCF-96A93E689C69}"/>
              </a:ext>
            </a:extLst>
          </p:cNvPr>
          <p:cNvSpPr txBox="1"/>
          <p:nvPr/>
        </p:nvSpPr>
        <p:spPr>
          <a:xfrm>
            <a:off x="869149" y="3372010"/>
            <a:ext cx="6098582" cy="1138773"/>
          </a:xfrm>
          <a:prstGeom prst="rect">
            <a:avLst/>
          </a:prstGeom>
          <a:noFill/>
        </p:spPr>
        <p:txBody>
          <a:bodyPr wrap="square">
            <a:spAutoFit/>
          </a:bodyPr>
          <a:lstStyle/>
          <a:p>
            <a:r>
              <a:rPr lang="en-US" sz="3400" dirty="0"/>
              <a:t>The landing page will </a:t>
            </a:r>
            <a:br>
              <a:rPr lang="en-US" sz="3400" dirty="0"/>
            </a:br>
            <a:r>
              <a:rPr lang="en-US" sz="3400" dirty="0"/>
              <a:t>Look like this   </a:t>
            </a:r>
          </a:p>
        </p:txBody>
      </p:sp>
      <p:sp>
        <p:nvSpPr>
          <p:cNvPr id="14" name="Arrow: Right 13">
            <a:extLst>
              <a:ext uri="{FF2B5EF4-FFF2-40B4-BE49-F238E27FC236}">
                <a16:creationId xmlns:a16="http://schemas.microsoft.com/office/drawing/2014/main" id="{74BAC000-335E-E840-7605-2B79FED1E0AE}"/>
              </a:ext>
            </a:extLst>
          </p:cNvPr>
          <p:cNvSpPr/>
          <p:nvPr/>
        </p:nvSpPr>
        <p:spPr>
          <a:xfrm>
            <a:off x="4247520" y="40261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9BC3F21-E22A-66FE-19DB-608AA6411E3F}"/>
              </a:ext>
            </a:extLst>
          </p:cNvPr>
          <p:cNvSpPr txBox="1"/>
          <p:nvPr/>
        </p:nvSpPr>
        <p:spPr>
          <a:xfrm>
            <a:off x="838200" y="727354"/>
            <a:ext cx="6098582" cy="1138773"/>
          </a:xfrm>
          <a:prstGeom prst="rect">
            <a:avLst/>
          </a:prstGeom>
          <a:noFill/>
        </p:spPr>
        <p:txBody>
          <a:bodyPr wrap="square">
            <a:spAutoFit/>
          </a:bodyPr>
          <a:lstStyle/>
          <a:p>
            <a:r>
              <a:rPr lang="en-US" sz="3400"/>
              <a:t>The log in page will </a:t>
            </a:r>
            <a:br>
              <a:rPr lang="en-US" sz="3400"/>
            </a:br>
            <a:r>
              <a:rPr lang="en-US" sz="3400"/>
              <a:t>Look like this   </a:t>
            </a:r>
            <a:endParaRPr lang="en-US" sz="3400" dirty="0"/>
          </a:p>
        </p:txBody>
      </p:sp>
    </p:spTree>
    <p:extLst>
      <p:ext uri="{BB962C8B-B14F-4D97-AF65-F5344CB8AC3E}">
        <p14:creationId xmlns:p14="http://schemas.microsoft.com/office/powerpoint/2010/main" val="131469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4C3C71-6EE4-6DA6-F3D4-02041DF3848F}"/>
              </a:ext>
            </a:extLst>
          </p:cNvPr>
          <p:cNvSpPr>
            <a:spLocks noGrp="1"/>
          </p:cNvSpPr>
          <p:nvPr>
            <p:ph type="title"/>
          </p:nvPr>
        </p:nvSpPr>
        <p:spPr/>
        <p:txBody>
          <a:bodyPr>
            <a:normAutofit fontScale="90000"/>
          </a:bodyPr>
          <a:lstStyle/>
          <a:p>
            <a:r>
              <a:rPr lang="en-US" dirty="0"/>
              <a:t>In Open Reports click on the report name that is marked Ready for Review: </a:t>
            </a:r>
          </a:p>
        </p:txBody>
      </p:sp>
      <p:pic>
        <p:nvPicPr>
          <p:cNvPr id="9" name="Content Placeholder 8">
            <a:extLst>
              <a:ext uri="{FF2B5EF4-FFF2-40B4-BE49-F238E27FC236}">
                <a16:creationId xmlns:a16="http://schemas.microsoft.com/office/drawing/2014/main" id="{728551A8-E321-1E7D-1B55-37C64473D2B6}"/>
              </a:ext>
            </a:extLst>
          </p:cNvPr>
          <p:cNvPicPr>
            <a:picLocks noGrp="1" noChangeAspect="1"/>
          </p:cNvPicPr>
          <p:nvPr>
            <p:ph idx="1"/>
          </p:nvPr>
        </p:nvPicPr>
        <p:blipFill>
          <a:blip r:embed="rId2"/>
          <a:stretch>
            <a:fillRect/>
          </a:stretch>
        </p:blipFill>
        <p:spPr>
          <a:xfrm>
            <a:off x="1698171" y="2229357"/>
            <a:ext cx="8067991" cy="2879671"/>
          </a:xfrm>
        </p:spPr>
      </p:pic>
    </p:spTree>
    <p:extLst>
      <p:ext uri="{BB962C8B-B14F-4D97-AF65-F5344CB8AC3E}">
        <p14:creationId xmlns:p14="http://schemas.microsoft.com/office/powerpoint/2010/main" val="372753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6DE04-B952-93BD-9ED6-DEB6035EC24F}"/>
              </a:ext>
            </a:extLst>
          </p:cNvPr>
          <p:cNvSpPr>
            <a:spLocks noGrp="1"/>
          </p:cNvSpPr>
          <p:nvPr>
            <p:ph type="title"/>
          </p:nvPr>
        </p:nvSpPr>
        <p:spPr/>
        <p:txBody>
          <a:bodyPr/>
          <a:lstStyle/>
          <a:p>
            <a:r>
              <a:rPr lang="en-US" dirty="0"/>
              <a:t>Check the report for accuracy!</a:t>
            </a:r>
          </a:p>
        </p:txBody>
      </p:sp>
      <p:pic>
        <p:nvPicPr>
          <p:cNvPr id="16" name="Content Placeholder 15">
            <a:extLst>
              <a:ext uri="{FF2B5EF4-FFF2-40B4-BE49-F238E27FC236}">
                <a16:creationId xmlns:a16="http://schemas.microsoft.com/office/drawing/2014/main" id="{176E709C-B7B9-B3AF-552F-2E1BC9AF4880}"/>
              </a:ext>
            </a:extLst>
          </p:cNvPr>
          <p:cNvPicPr>
            <a:picLocks noGrp="1" noChangeAspect="1"/>
          </p:cNvPicPr>
          <p:nvPr>
            <p:ph idx="1"/>
          </p:nvPr>
        </p:nvPicPr>
        <p:blipFill>
          <a:blip r:embed="rId3"/>
          <a:stretch>
            <a:fillRect/>
          </a:stretch>
        </p:blipFill>
        <p:spPr>
          <a:xfrm>
            <a:off x="838200" y="1671061"/>
            <a:ext cx="9858829" cy="3220253"/>
          </a:xfrm>
        </p:spPr>
      </p:pic>
      <p:sp>
        <p:nvSpPr>
          <p:cNvPr id="17" name="TextBox 16">
            <a:extLst>
              <a:ext uri="{FF2B5EF4-FFF2-40B4-BE49-F238E27FC236}">
                <a16:creationId xmlns:a16="http://schemas.microsoft.com/office/drawing/2014/main" id="{9385D2C9-325F-B913-631C-6D0A760DD892}"/>
              </a:ext>
            </a:extLst>
          </p:cNvPr>
          <p:cNvSpPr txBox="1"/>
          <p:nvPr/>
        </p:nvSpPr>
        <p:spPr>
          <a:xfrm flipH="1">
            <a:off x="838199" y="5186939"/>
            <a:ext cx="9495971" cy="1292662"/>
          </a:xfrm>
          <a:prstGeom prst="rect">
            <a:avLst/>
          </a:prstGeom>
          <a:noFill/>
        </p:spPr>
        <p:txBody>
          <a:bodyPr wrap="square" rtlCol="0">
            <a:spAutoFit/>
          </a:bodyPr>
          <a:lstStyle/>
          <a:p>
            <a:r>
              <a:rPr lang="en-US" sz="2000" dirty="0"/>
              <a:t>It is your responsibility to check the report for accuracy before submitting.</a:t>
            </a:r>
          </a:p>
          <a:p>
            <a:endParaRPr lang="en-US" sz="2000" dirty="0"/>
          </a:p>
          <a:p>
            <a:r>
              <a:rPr lang="en-US" sz="2000" dirty="0"/>
              <a:t>When you are satisfied with the report, click Submit Report in the upper right corner. </a:t>
            </a:r>
          </a:p>
          <a:p>
            <a:r>
              <a:rPr lang="en-US" dirty="0"/>
              <a:t>  </a:t>
            </a:r>
          </a:p>
        </p:txBody>
      </p:sp>
    </p:spTree>
    <p:extLst>
      <p:ext uri="{BB962C8B-B14F-4D97-AF65-F5344CB8AC3E}">
        <p14:creationId xmlns:p14="http://schemas.microsoft.com/office/powerpoint/2010/main" val="114417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6FE-FA01-7B42-9E8C-0F4FE7319492}"/>
              </a:ext>
            </a:extLst>
          </p:cNvPr>
          <p:cNvSpPr>
            <a:spLocks noGrp="1"/>
          </p:cNvSpPr>
          <p:nvPr>
            <p:ph type="title"/>
          </p:nvPr>
        </p:nvSpPr>
        <p:spPr/>
        <p:txBody>
          <a:bodyPr/>
          <a:lstStyle/>
          <a:p>
            <a:r>
              <a:rPr lang="en-US"/>
              <a:t>Available Funds:</a:t>
            </a:r>
          </a:p>
        </p:txBody>
      </p:sp>
      <p:sp>
        <p:nvSpPr>
          <p:cNvPr id="3" name="Content Placeholder 2">
            <a:extLst>
              <a:ext uri="{FF2B5EF4-FFF2-40B4-BE49-F238E27FC236}">
                <a16:creationId xmlns:a16="http://schemas.microsoft.com/office/drawing/2014/main" id="{96D2EA29-81F3-FEF4-00EB-29039CE47499}"/>
              </a:ext>
            </a:extLst>
          </p:cNvPr>
          <p:cNvSpPr>
            <a:spLocks noGrp="1"/>
          </p:cNvSpPr>
          <p:nvPr>
            <p:ph idx="1"/>
          </p:nvPr>
        </p:nvSpPr>
        <p:spPr>
          <a:xfrm>
            <a:off x="838200" y="1251284"/>
            <a:ext cx="10515600" cy="4679615"/>
          </a:xfrm>
          <a:noFill/>
          <a:effectLst>
            <a:glow rad="127000">
              <a:schemeClr val="bg2"/>
            </a:glow>
          </a:effectLst>
        </p:spPr>
        <p:txBody>
          <a:bodyPr>
            <a:normAutofit fontScale="62500" lnSpcReduction="20000"/>
          </a:bodyPr>
          <a:lstStyle/>
          <a:p>
            <a:r>
              <a:rPr lang="en-US" sz="3200" b="0" i="0" u="none" strike="noStrike" baseline="0" dirty="0">
                <a:solidFill>
                  <a:srgbClr val="000000"/>
                </a:solidFill>
              </a:rPr>
              <a:t>Students can generally expect the following maximum disbursements; these totals, of course, are subject to budgetary changes/constraints in the College and are re-evaluated annually: </a:t>
            </a:r>
          </a:p>
          <a:p>
            <a:r>
              <a:rPr lang="en-US" sz="3200" b="0" i="0" u="none" strike="noStrike" baseline="0" dirty="0">
                <a:solidFill>
                  <a:srgbClr val="000000"/>
                </a:solidFill>
              </a:rPr>
              <a:t>1st -year Ph.D.: $500 </a:t>
            </a:r>
          </a:p>
          <a:p>
            <a:r>
              <a:rPr lang="en-US" sz="3200" b="0" i="0" u="none" strike="noStrike" baseline="0" dirty="0">
                <a:solidFill>
                  <a:srgbClr val="000000"/>
                </a:solidFill>
              </a:rPr>
              <a:t>2nd -year Ph.D.: $900 </a:t>
            </a:r>
          </a:p>
          <a:p>
            <a:r>
              <a:rPr lang="en-US" sz="3200" b="0" i="0" u="none" strike="noStrike" baseline="0" dirty="0">
                <a:solidFill>
                  <a:srgbClr val="000000"/>
                </a:solidFill>
              </a:rPr>
              <a:t>3rd-year Ph.D. students: $1000 </a:t>
            </a:r>
          </a:p>
          <a:p>
            <a:r>
              <a:rPr lang="en-US" sz="3200" b="0" i="0" u="none" strike="noStrike" baseline="0" dirty="0">
                <a:solidFill>
                  <a:srgbClr val="000000"/>
                </a:solidFill>
              </a:rPr>
              <a:t>4th-year Ph.D. students: $1100 </a:t>
            </a:r>
          </a:p>
          <a:p>
            <a:r>
              <a:rPr lang="en-US" sz="3200" b="0" i="0" u="none" strike="noStrike" baseline="0" dirty="0">
                <a:solidFill>
                  <a:srgbClr val="000000"/>
                </a:solidFill>
              </a:rPr>
              <a:t>2nd year MA students on assistantships: $600 </a:t>
            </a:r>
          </a:p>
          <a:p>
            <a:endParaRPr lang="en-US" dirty="0"/>
          </a:p>
          <a:p>
            <a:pPr marL="0" indent="0">
              <a:buNone/>
            </a:pPr>
            <a:r>
              <a:rPr lang="en-US" dirty="0">
                <a:solidFill>
                  <a:srgbClr val="0070C0"/>
                </a:solidFill>
              </a:rPr>
              <a:t>Letitia and Lea Ann can provide your available funds.</a:t>
            </a:r>
          </a:p>
          <a:p>
            <a:pPr marL="0" indent="0">
              <a:buNone/>
            </a:pPr>
            <a:r>
              <a:rPr lang="en-US" b="0" i="0" u="none" strike="noStrike" baseline="0" dirty="0">
                <a:solidFill>
                  <a:srgbClr val="0070C0"/>
                </a:solidFill>
              </a:rPr>
              <a:t>With Dean’s approval, funding that is unused in a fiscal year is eligible to carry forward to the next fiscal year. </a:t>
            </a:r>
          </a:p>
          <a:p>
            <a:pPr marL="0" indent="0">
              <a:buNone/>
            </a:pPr>
            <a:r>
              <a:rPr lang="en-US" b="0" i="0" u="none" strike="noStrike" baseline="0" dirty="0">
                <a:solidFill>
                  <a:srgbClr val="0070C0"/>
                </a:solidFill>
              </a:rPr>
              <a:t>A student’s expenses should not exceed the total amount of funding (PhD = $3,500) that is given across the 1st, 2nd, 3rd, and 4th years. </a:t>
            </a:r>
            <a:r>
              <a:rPr lang="en-US" dirty="0">
                <a:solidFill>
                  <a:srgbClr val="0070C0"/>
                </a:solidFill>
              </a:rPr>
              <a:t> </a:t>
            </a:r>
          </a:p>
          <a:p>
            <a:pPr marL="0" indent="0" algn="ctr">
              <a:buNone/>
            </a:pPr>
            <a:r>
              <a:rPr lang="en-US" dirty="0"/>
              <a:t>NOTE: Funding is </a:t>
            </a:r>
            <a:r>
              <a:rPr lang="en-US" dirty="0">
                <a:highlight>
                  <a:srgbClr val="FFFF00"/>
                </a:highlight>
              </a:rPr>
              <a:t>not</a:t>
            </a:r>
            <a:r>
              <a:rPr lang="en-US" dirty="0"/>
              <a:t> able to be used from future years. </a:t>
            </a:r>
          </a:p>
          <a:p>
            <a:pPr marL="0" indent="0" algn="ctr">
              <a:buNone/>
            </a:pPr>
            <a:r>
              <a:rPr lang="en-US" dirty="0"/>
              <a:t>EXAMPLE.- 3</a:t>
            </a:r>
            <a:r>
              <a:rPr lang="en-US" baseline="30000" dirty="0"/>
              <a:t>rd</a:t>
            </a:r>
            <a:r>
              <a:rPr lang="en-US" dirty="0"/>
              <a:t> year student may not use 4</a:t>
            </a:r>
            <a:r>
              <a:rPr lang="en-US" baseline="30000" dirty="0"/>
              <a:t>th</a:t>
            </a:r>
            <a:r>
              <a:rPr lang="en-US" dirty="0"/>
              <a:t> year funds. </a:t>
            </a:r>
          </a:p>
        </p:txBody>
      </p:sp>
    </p:spTree>
    <p:extLst>
      <p:ext uri="{BB962C8B-B14F-4D97-AF65-F5344CB8AC3E}">
        <p14:creationId xmlns:p14="http://schemas.microsoft.com/office/powerpoint/2010/main" val="350043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DA00-6507-09C8-32C8-73241F8C6CE5}"/>
              </a:ext>
            </a:extLst>
          </p:cNvPr>
          <p:cNvSpPr>
            <a:spLocks noGrp="1"/>
          </p:cNvSpPr>
          <p:nvPr>
            <p:ph type="title"/>
          </p:nvPr>
        </p:nvSpPr>
        <p:spPr/>
        <p:txBody>
          <a:bodyPr/>
          <a:lstStyle/>
          <a:p>
            <a:r>
              <a:rPr lang="en-US" dirty="0"/>
              <a:t>Click Accept &amp; Submit. </a:t>
            </a:r>
          </a:p>
        </p:txBody>
      </p:sp>
      <p:pic>
        <p:nvPicPr>
          <p:cNvPr id="5" name="Content Placeholder 4">
            <a:extLst>
              <a:ext uri="{FF2B5EF4-FFF2-40B4-BE49-F238E27FC236}">
                <a16:creationId xmlns:a16="http://schemas.microsoft.com/office/drawing/2014/main" id="{E9C6C209-DDAF-9161-1DAB-A2F9C26DC9FA}"/>
              </a:ext>
            </a:extLst>
          </p:cNvPr>
          <p:cNvPicPr>
            <a:picLocks noGrp="1" noChangeAspect="1"/>
          </p:cNvPicPr>
          <p:nvPr>
            <p:ph idx="1"/>
          </p:nvPr>
        </p:nvPicPr>
        <p:blipFill>
          <a:blip r:embed="rId2"/>
          <a:stretch>
            <a:fillRect/>
          </a:stretch>
        </p:blipFill>
        <p:spPr>
          <a:xfrm>
            <a:off x="838200" y="1393371"/>
            <a:ext cx="10515600" cy="4122059"/>
          </a:xfrm>
        </p:spPr>
      </p:pic>
      <p:sp>
        <p:nvSpPr>
          <p:cNvPr id="6" name="TextBox 5">
            <a:extLst>
              <a:ext uri="{FF2B5EF4-FFF2-40B4-BE49-F238E27FC236}">
                <a16:creationId xmlns:a16="http://schemas.microsoft.com/office/drawing/2014/main" id="{23BDDCEF-53FC-0848-DE99-48789CCEBC52}"/>
              </a:ext>
            </a:extLst>
          </p:cNvPr>
          <p:cNvSpPr txBox="1"/>
          <p:nvPr/>
        </p:nvSpPr>
        <p:spPr>
          <a:xfrm>
            <a:off x="838200" y="6123543"/>
            <a:ext cx="6752771" cy="646331"/>
          </a:xfrm>
          <a:prstGeom prst="rect">
            <a:avLst/>
          </a:prstGeom>
          <a:noFill/>
        </p:spPr>
        <p:txBody>
          <a:bodyPr wrap="square" rtlCol="0">
            <a:spAutoFit/>
          </a:bodyPr>
          <a:lstStyle/>
          <a:p>
            <a:r>
              <a:rPr lang="en-US" dirty="0"/>
              <a:t>By submitting the report this is your electronic signature confirming accuracy of the expense report. </a:t>
            </a:r>
          </a:p>
        </p:txBody>
      </p:sp>
    </p:spTree>
    <p:extLst>
      <p:ext uri="{BB962C8B-B14F-4D97-AF65-F5344CB8AC3E}">
        <p14:creationId xmlns:p14="http://schemas.microsoft.com/office/powerpoint/2010/main" val="247353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0C5F9-6819-2DA7-400A-23DA6740A726}"/>
              </a:ext>
            </a:extLst>
          </p:cNvPr>
          <p:cNvSpPr>
            <a:spLocks noGrp="1"/>
          </p:cNvSpPr>
          <p:nvPr>
            <p:ph type="title"/>
          </p:nvPr>
        </p:nvSpPr>
        <p:spPr/>
        <p:txBody>
          <a:bodyPr>
            <a:normAutofit fontScale="90000"/>
          </a:bodyPr>
          <a:lstStyle/>
          <a:p>
            <a:r>
              <a:rPr lang="en-US" dirty="0"/>
              <a:t>How to tell where your report is in the approval process:</a:t>
            </a:r>
          </a:p>
        </p:txBody>
      </p:sp>
      <p:pic>
        <p:nvPicPr>
          <p:cNvPr id="6" name="Content Placeholder 5">
            <a:extLst>
              <a:ext uri="{FF2B5EF4-FFF2-40B4-BE49-F238E27FC236}">
                <a16:creationId xmlns:a16="http://schemas.microsoft.com/office/drawing/2014/main" id="{21DD51C6-4A6D-EDE1-2783-7A81B676FA4F}"/>
              </a:ext>
            </a:extLst>
          </p:cNvPr>
          <p:cNvPicPr>
            <a:picLocks noGrp="1" noChangeAspect="1"/>
          </p:cNvPicPr>
          <p:nvPr>
            <p:ph idx="1"/>
          </p:nvPr>
        </p:nvPicPr>
        <p:blipFill>
          <a:blip r:embed="rId2"/>
          <a:stretch>
            <a:fillRect/>
          </a:stretch>
        </p:blipFill>
        <p:spPr>
          <a:xfrm>
            <a:off x="6376232" y="1425359"/>
            <a:ext cx="4315427" cy="4791744"/>
          </a:xfrm>
        </p:spPr>
      </p:pic>
      <p:sp>
        <p:nvSpPr>
          <p:cNvPr id="7" name="TextBox 6">
            <a:extLst>
              <a:ext uri="{FF2B5EF4-FFF2-40B4-BE49-F238E27FC236}">
                <a16:creationId xmlns:a16="http://schemas.microsoft.com/office/drawing/2014/main" id="{C6C65B8C-E2D3-BACB-F6E1-1C335F0E726D}"/>
              </a:ext>
            </a:extLst>
          </p:cNvPr>
          <p:cNvSpPr txBox="1"/>
          <p:nvPr/>
        </p:nvSpPr>
        <p:spPr>
          <a:xfrm>
            <a:off x="943429" y="1901371"/>
            <a:ext cx="4644571" cy="923330"/>
          </a:xfrm>
          <a:prstGeom prst="rect">
            <a:avLst/>
          </a:prstGeom>
          <a:noFill/>
        </p:spPr>
        <p:txBody>
          <a:bodyPr wrap="square" rtlCol="0">
            <a:spAutoFit/>
          </a:bodyPr>
          <a:lstStyle/>
          <a:p>
            <a:r>
              <a:rPr lang="en-US" dirty="0"/>
              <a:t>Select the down arrow in the Report Details.</a:t>
            </a:r>
          </a:p>
          <a:p>
            <a:endParaRPr lang="en-US" dirty="0"/>
          </a:p>
          <a:p>
            <a:r>
              <a:rPr lang="en-US" dirty="0"/>
              <a:t>Select the Audit Trail.</a:t>
            </a:r>
          </a:p>
        </p:txBody>
      </p:sp>
    </p:spTree>
    <p:extLst>
      <p:ext uri="{BB962C8B-B14F-4D97-AF65-F5344CB8AC3E}">
        <p14:creationId xmlns:p14="http://schemas.microsoft.com/office/powerpoint/2010/main" val="353114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A9E9317-FB3A-0B93-47C7-266D6135B047}"/>
              </a:ext>
            </a:extLst>
          </p:cNvPr>
          <p:cNvPicPr>
            <a:picLocks noGrp="1" noChangeAspect="1"/>
          </p:cNvPicPr>
          <p:nvPr>
            <p:ph type="pic" sz="quarter" idx="10"/>
          </p:nvPr>
        </p:nvPicPr>
        <p:blipFill rotWithShape="1">
          <a:blip r:embed="rId2"/>
          <a:srcRect t="6159" b="6159"/>
          <a:stretch/>
        </p:blipFill>
        <p:spPr>
          <a:xfrm>
            <a:off x="2755220" y="1225550"/>
            <a:ext cx="5303837" cy="4819111"/>
          </a:xfrm>
        </p:spPr>
      </p:pic>
      <p:sp>
        <p:nvSpPr>
          <p:cNvPr id="3" name="Title 2">
            <a:extLst>
              <a:ext uri="{FF2B5EF4-FFF2-40B4-BE49-F238E27FC236}">
                <a16:creationId xmlns:a16="http://schemas.microsoft.com/office/drawing/2014/main" id="{3C3B4170-BED6-457F-BC12-B4FA5C71328F}"/>
              </a:ext>
            </a:extLst>
          </p:cNvPr>
          <p:cNvSpPr>
            <a:spLocks noGrp="1"/>
          </p:cNvSpPr>
          <p:nvPr>
            <p:ph type="title"/>
          </p:nvPr>
        </p:nvSpPr>
        <p:spPr/>
        <p:txBody>
          <a:bodyPr/>
          <a:lstStyle/>
          <a:p>
            <a:r>
              <a:rPr lang="en-US" dirty="0"/>
              <a:t>This shows you the approval flow of the report</a:t>
            </a:r>
          </a:p>
        </p:txBody>
      </p:sp>
    </p:spTree>
    <p:extLst>
      <p:ext uri="{BB962C8B-B14F-4D97-AF65-F5344CB8AC3E}">
        <p14:creationId xmlns:p14="http://schemas.microsoft.com/office/powerpoint/2010/main" val="168770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9EEE-608D-2249-3F1E-E6304F1E3BF5}"/>
              </a:ext>
            </a:extLst>
          </p:cNvPr>
          <p:cNvSpPr>
            <a:spLocks noGrp="1"/>
          </p:cNvSpPr>
          <p:nvPr>
            <p:ph type="title"/>
          </p:nvPr>
        </p:nvSpPr>
        <p:spPr/>
        <p:txBody>
          <a:bodyPr/>
          <a:lstStyle/>
          <a:p>
            <a:r>
              <a:rPr lang="en-US" dirty="0"/>
              <a:t>When paid you will see the payment confirmation.</a:t>
            </a:r>
          </a:p>
        </p:txBody>
      </p:sp>
      <p:pic>
        <p:nvPicPr>
          <p:cNvPr id="5" name="Content Placeholder 4">
            <a:extLst>
              <a:ext uri="{FF2B5EF4-FFF2-40B4-BE49-F238E27FC236}">
                <a16:creationId xmlns:a16="http://schemas.microsoft.com/office/drawing/2014/main" id="{745DDEDD-6AEF-CEA9-E850-CF94604112C9}"/>
              </a:ext>
            </a:extLst>
          </p:cNvPr>
          <p:cNvPicPr>
            <a:picLocks noGrp="1" noChangeAspect="1"/>
          </p:cNvPicPr>
          <p:nvPr>
            <p:ph idx="1"/>
          </p:nvPr>
        </p:nvPicPr>
        <p:blipFill>
          <a:blip r:embed="rId2"/>
          <a:stretch>
            <a:fillRect/>
          </a:stretch>
        </p:blipFill>
        <p:spPr>
          <a:xfrm>
            <a:off x="3845446" y="1251284"/>
            <a:ext cx="4501108" cy="5241591"/>
          </a:xfrm>
        </p:spPr>
      </p:pic>
    </p:spTree>
    <p:extLst>
      <p:ext uri="{BB962C8B-B14F-4D97-AF65-F5344CB8AC3E}">
        <p14:creationId xmlns:p14="http://schemas.microsoft.com/office/powerpoint/2010/main" val="3057819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A56C-43C9-40D2-68FB-47073B5DDB0B}"/>
              </a:ext>
            </a:extLst>
          </p:cNvPr>
          <p:cNvSpPr>
            <a:spLocks noGrp="1"/>
          </p:cNvSpPr>
          <p:nvPr>
            <p:ph type="ctrTitle"/>
          </p:nvPr>
        </p:nvSpPr>
        <p:spPr/>
        <p:txBody>
          <a:bodyPr>
            <a:normAutofit/>
          </a:bodyPr>
          <a:lstStyle/>
          <a:p>
            <a:r>
              <a:rPr lang="en-US" sz="8000" dirty="0"/>
              <a:t>Questions?</a:t>
            </a:r>
          </a:p>
        </p:txBody>
      </p:sp>
      <p:sp>
        <p:nvSpPr>
          <p:cNvPr id="3" name="Subtitle 2">
            <a:extLst>
              <a:ext uri="{FF2B5EF4-FFF2-40B4-BE49-F238E27FC236}">
                <a16:creationId xmlns:a16="http://schemas.microsoft.com/office/drawing/2014/main" id="{DACBC849-A53E-5653-3747-5A4D4B9F19F7}"/>
              </a:ext>
            </a:extLst>
          </p:cNvPr>
          <p:cNvSpPr>
            <a:spLocks noGrp="1"/>
          </p:cNvSpPr>
          <p:nvPr>
            <p:ph type="subTitle" idx="1"/>
          </p:nvPr>
        </p:nvSpPr>
        <p:spPr/>
        <p:txBody>
          <a:bodyPr/>
          <a:lstStyle/>
          <a:p>
            <a:endParaRPr lang="en-US" dirty="0"/>
          </a:p>
        </p:txBody>
      </p:sp>
      <p:sp>
        <p:nvSpPr>
          <p:cNvPr id="4" name="Action Button: Help 3">
            <a:hlinkClick r:id="" action="ppaction://noaction" highlightClick="1"/>
            <a:extLst>
              <a:ext uri="{FF2B5EF4-FFF2-40B4-BE49-F238E27FC236}">
                <a16:creationId xmlns:a16="http://schemas.microsoft.com/office/drawing/2014/main" id="{60702816-2584-0D4F-6DFB-D3CDE56B0976}"/>
              </a:ext>
            </a:extLst>
          </p:cNvPr>
          <p:cNvSpPr/>
          <p:nvPr/>
        </p:nvSpPr>
        <p:spPr>
          <a:xfrm>
            <a:off x="3533613" y="2693324"/>
            <a:ext cx="3115159" cy="2715583"/>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59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66C8-69C6-641A-AF0D-1EF79FC13D64}"/>
              </a:ext>
            </a:extLst>
          </p:cNvPr>
          <p:cNvSpPr>
            <a:spLocks noGrp="1"/>
          </p:cNvSpPr>
          <p:nvPr>
            <p:ph type="title"/>
          </p:nvPr>
        </p:nvSpPr>
        <p:spPr>
          <a:xfrm>
            <a:off x="838200" y="774700"/>
            <a:ext cx="5384800" cy="1968500"/>
          </a:xfrm>
        </p:spPr>
        <p:txBody>
          <a:bodyPr>
            <a:normAutofit/>
          </a:bodyPr>
          <a:lstStyle/>
          <a:p>
            <a:pPr algn="ctr"/>
            <a:r>
              <a:rPr lang="en-US" b="1"/>
              <a:t>Graduate Funding Request:</a:t>
            </a:r>
          </a:p>
        </p:txBody>
      </p:sp>
      <p:sp>
        <p:nvSpPr>
          <p:cNvPr id="3" name="Content Placeholder 2">
            <a:extLst>
              <a:ext uri="{FF2B5EF4-FFF2-40B4-BE49-F238E27FC236}">
                <a16:creationId xmlns:a16="http://schemas.microsoft.com/office/drawing/2014/main" id="{35FEB6E3-919C-EFDB-5B3A-CA5F26605F85}"/>
              </a:ext>
            </a:extLst>
          </p:cNvPr>
          <p:cNvSpPr>
            <a:spLocks noGrp="1"/>
          </p:cNvSpPr>
          <p:nvPr>
            <p:ph idx="1"/>
          </p:nvPr>
        </p:nvSpPr>
        <p:spPr>
          <a:xfrm>
            <a:off x="838200" y="3848100"/>
            <a:ext cx="5257800" cy="2328863"/>
          </a:xfrm>
        </p:spPr>
        <p:txBody>
          <a:bodyPr/>
          <a:lstStyle/>
          <a:p>
            <a:r>
              <a:rPr lang="en-US" sz="2400" dirty="0">
                <a:effectLst/>
                <a:ea typeface="Calibri" panose="020F0502020204030204" pitchFamily="34" charset="0"/>
              </a:rPr>
              <a:t>All students will be required to submit a Graduate Funding Request form for conference/travel </a:t>
            </a:r>
            <a:r>
              <a:rPr lang="en-US" sz="2400" u="sng" dirty="0">
                <a:effectLst/>
                <a:highlight>
                  <a:srgbClr val="FFFF00"/>
                </a:highlight>
                <a:ea typeface="Calibri" panose="020F0502020204030204" pitchFamily="34" charset="0"/>
              </a:rPr>
              <a:t>BEFORE</a:t>
            </a:r>
            <a:r>
              <a:rPr lang="en-US" sz="2400" dirty="0">
                <a:effectLst/>
                <a:ea typeface="Calibri" panose="020F0502020204030204" pitchFamily="34" charset="0"/>
              </a:rPr>
              <a:t> attending an event.</a:t>
            </a:r>
          </a:p>
          <a:p>
            <a:endParaRPr lang="en-US" sz="2400" dirty="0">
              <a:effectLst/>
              <a:latin typeface="Calibri" panose="020F0502020204030204" pitchFamily="34" charset="0"/>
              <a:ea typeface="Calibri" panose="020F0502020204030204" pitchFamily="34" charset="0"/>
            </a:endParaRPr>
          </a:p>
          <a:p>
            <a:endParaRPr lang="en-US" dirty="0"/>
          </a:p>
        </p:txBody>
      </p:sp>
      <p:graphicFrame>
        <p:nvGraphicFramePr>
          <p:cNvPr id="4" name="Object 3">
            <a:extLst>
              <a:ext uri="{FF2B5EF4-FFF2-40B4-BE49-F238E27FC236}">
                <a16:creationId xmlns:a16="http://schemas.microsoft.com/office/drawing/2014/main" id="{78D303BA-694F-C9D4-396E-2BABB157444D}"/>
              </a:ext>
            </a:extLst>
          </p:cNvPr>
          <p:cNvGraphicFramePr>
            <a:graphicFrameLocks noChangeAspect="1"/>
          </p:cNvGraphicFramePr>
          <p:nvPr>
            <p:extLst>
              <p:ext uri="{D42A27DB-BD31-4B8C-83A1-F6EECF244321}">
                <p14:modId xmlns:p14="http://schemas.microsoft.com/office/powerpoint/2010/main" val="1806820670"/>
              </p:ext>
            </p:extLst>
          </p:nvPr>
        </p:nvGraphicFramePr>
        <p:xfrm>
          <a:off x="6223000" y="457201"/>
          <a:ext cx="4810125" cy="5719762"/>
        </p:xfrm>
        <a:graphic>
          <a:graphicData uri="http://schemas.openxmlformats.org/presentationml/2006/ole">
            <mc:AlternateContent xmlns:mc="http://schemas.openxmlformats.org/markup-compatibility/2006">
              <mc:Choice xmlns:v="urn:schemas-microsoft-com:vml" Requires="v">
                <p:oleObj name="Acrobat Document" r:id="rId2" imgW="3885895" imgH="5028978" progId="Acrobat.Document.DC">
                  <p:embed/>
                </p:oleObj>
              </mc:Choice>
              <mc:Fallback>
                <p:oleObj name="Acrobat Document" r:id="rId2" imgW="3885895" imgH="5028978" progId="Acrobat.Document.DC">
                  <p:embed/>
                  <p:pic>
                    <p:nvPicPr>
                      <p:cNvPr id="4" name="Object 3">
                        <a:extLst>
                          <a:ext uri="{FF2B5EF4-FFF2-40B4-BE49-F238E27FC236}">
                            <a16:creationId xmlns:a16="http://schemas.microsoft.com/office/drawing/2014/main" id="{78D303BA-694F-C9D4-396E-2BABB157444D}"/>
                          </a:ext>
                        </a:extLst>
                      </p:cNvPr>
                      <p:cNvPicPr/>
                      <p:nvPr/>
                    </p:nvPicPr>
                    <p:blipFill>
                      <a:blip r:embed="rId3"/>
                      <a:stretch>
                        <a:fillRect/>
                      </a:stretch>
                    </p:blipFill>
                    <p:spPr>
                      <a:xfrm>
                        <a:off x="6223000" y="457201"/>
                        <a:ext cx="4810125" cy="5719762"/>
                      </a:xfrm>
                      <a:prstGeom prst="rect">
                        <a:avLst/>
                      </a:prstGeom>
                      <a:ln>
                        <a:solidFill>
                          <a:schemeClr val="tx2">
                            <a:lumMod val="75000"/>
                            <a:lumOff val="25000"/>
                          </a:schemeClr>
                        </a:solidFill>
                      </a:ln>
                    </p:spPr>
                  </p:pic>
                </p:oleObj>
              </mc:Fallback>
            </mc:AlternateContent>
          </a:graphicData>
        </a:graphic>
      </p:graphicFrame>
    </p:spTree>
    <p:extLst>
      <p:ext uri="{BB962C8B-B14F-4D97-AF65-F5344CB8AC3E}">
        <p14:creationId xmlns:p14="http://schemas.microsoft.com/office/powerpoint/2010/main" val="397720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9CEB58-9F3E-7B02-2349-354F67032C10}"/>
              </a:ext>
            </a:extLst>
          </p:cNvPr>
          <p:cNvSpPr>
            <a:spLocks noGrp="1"/>
          </p:cNvSpPr>
          <p:nvPr>
            <p:ph type="title"/>
          </p:nvPr>
        </p:nvSpPr>
        <p:spPr/>
        <p:txBody>
          <a:bodyPr>
            <a:normAutofit/>
          </a:bodyPr>
          <a:lstStyle/>
          <a:p>
            <a:r>
              <a:rPr lang="en-US" sz="3600" b="1" i="0" u="none" strike="noStrike" baseline="0"/>
              <a:t>Reimbursement Procedures </a:t>
            </a:r>
            <a:endParaRPr lang="en-US" sz="3600"/>
          </a:p>
        </p:txBody>
      </p:sp>
      <p:sp>
        <p:nvSpPr>
          <p:cNvPr id="4" name="Content Placeholder 3">
            <a:extLst>
              <a:ext uri="{FF2B5EF4-FFF2-40B4-BE49-F238E27FC236}">
                <a16:creationId xmlns:a16="http://schemas.microsoft.com/office/drawing/2014/main" id="{BE2A58D0-8C17-C943-7D71-14A5557691E3}"/>
              </a:ext>
            </a:extLst>
          </p:cNvPr>
          <p:cNvSpPr>
            <a:spLocks noGrp="1"/>
          </p:cNvSpPr>
          <p:nvPr>
            <p:ph idx="1"/>
          </p:nvPr>
        </p:nvSpPr>
        <p:spPr>
          <a:xfrm>
            <a:off x="838200" y="1250951"/>
            <a:ext cx="6070600" cy="4819110"/>
          </a:xfrm>
        </p:spPr>
        <p:txBody>
          <a:bodyPr>
            <a:noAutofit/>
          </a:bodyPr>
          <a:lstStyle/>
          <a:p>
            <a:r>
              <a:rPr lang="en-US" sz="2400" b="0" i="0" u="none" strike="noStrike" baseline="0" dirty="0">
                <a:solidFill>
                  <a:srgbClr val="000000"/>
                </a:solidFill>
                <a:latin typeface="Goudy Old Style" panose="02020502050305020303" pitchFamily="18" charset="0"/>
              </a:rPr>
              <a:t>To receive the total amount of funding requested, all detailed receipts must be submitted with a completed </a:t>
            </a:r>
          </a:p>
          <a:p>
            <a:r>
              <a:rPr lang="en-US" sz="2400" b="0" i="0" u="none" strike="noStrike" baseline="0" dirty="0">
                <a:solidFill>
                  <a:srgbClr val="0000FF"/>
                </a:solidFill>
                <a:latin typeface="Goudy Old Style" panose="02020502050305020303" pitchFamily="18" charset="0"/>
                <a:hlinkClick r:id="rId2"/>
              </a:rPr>
              <a:t>Travel Reimbursement Checklist - CONUS </a:t>
            </a:r>
            <a:r>
              <a:rPr lang="en-US" sz="2400" b="0" i="0" u="none" strike="noStrike" baseline="0" dirty="0">
                <a:solidFill>
                  <a:srgbClr val="000000"/>
                </a:solidFill>
                <a:latin typeface="Goudy Old Style" panose="02020502050305020303" pitchFamily="18" charset="0"/>
              </a:rPr>
              <a:t>Or </a:t>
            </a:r>
            <a:r>
              <a:rPr lang="en-US" sz="2400" b="0" i="0" u="none" strike="noStrike" baseline="0" dirty="0">
                <a:solidFill>
                  <a:srgbClr val="0000FF"/>
                </a:solidFill>
                <a:latin typeface="Goudy Old Style" panose="02020502050305020303" pitchFamily="18" charset="0"/>
                <a:hlinkClick r:id="rId3"/>
              </a:rPr>
              <a:t>Travel Reimbursement Checklist - OCONUS </a:t>
            </a:r>
            <a:endParaRPr lang="en-US" sz="2400" b="0" i="0" u="none" strike="noStrike" baseline="0" dirty="0">
              <a:solidFill>
                <a:srgbClr val="0000FF"/>
              </a:solidFill>
              <a:latin typeface="Goudy Old Style" panose="02020502050305020303" pitchFamily="18" charset="0"/>
            </a:endParaRPr>
          </a:p>
          <a:p>
            <a:r>
              <a:rPr lang="en-US" sz="2400" b="0" i="0" u="none" strike="noStrike" baseline="0" dirty="0">
                <a:solidFill>
                  <a:srgbClr val="000000"/>
                </a:solidFill>
                <a:highlight>
                  <a:srgbClr val="FFFF00"/>
                </a:highlight>
                <a:latin typeface="Goudy Old Style" panose="02020502050305020303" pitchFamily="18" charset="0"/>
              </a:rPr>
              <a:t>Submit </a:t>
            </a:r>
            <a:r>
              <a:rPr lang="en-US" sz="2400" b="1" dirty="0">
                <a:solidFill>
                  <a:srgbClr val="000000"/>
                </a:solidFill>
                <a:highlight>
                  <a:srgbClr val="FFFF00"/>
                </a:highlight>
                <a:latin typeface="Goudy Old Style" panose="02020502050305020303" pitchFamily="18" charset="0"/>
              </a:rPr>
              <a:t>COMPLETED</a:t>
            </a:r>
            <a:r>
              <a:rPr lang="en-US" sz="2400" dirty="0">
                <a:solidFill>
                  <a:srgbClr val="000000"/>
                </a:solidFill>
                <a:highlight>
                  <a:srgbClr val="FFFF00"/>
                </a:highlight>
                <a:latin typeface="Goudy Old Style" panose="02020502050305020303" pitchFamily="18" charset="0"/>
              </a:rPr>
              <a:t> </a:t>
            </a:r>
            <a:r>
              <a:rPr lang="en-US" sz="2400" b="0" i="0" u="none" strike="noStrike" baseline="0" dirty="0">
                <a:solidFill>
                  <a:srgbClr val="000000"/>
                </a:solidFill>
                <a:highlight>
                  <a:srgbClr val="FFFF00"/>
                </a:highlight>
                <a:latin typeface="Goudy Old Style" panose="02020502050305020303" pitchFamily="18" charset="0"/>
              </a:rPr>
              <a:t>checklist and all </a:t>
            </a:r>
            <a:r>
              <a:rPr lang="en-US" sz="2400" b="1" i="0" u="none" strike="noStrike" baseline="0" dirty="0">
                <a:solidFill>
                  <a:srgbClr val="000000"/>
                </a:solidFill>
                <a:highlight>
                  <a:srgbClr val="FFFF00"/>
                </a:highlight>
                <a:latin typeface="Goudy Old Style" panose="02020502050305020303" pitchFamily="18" charset="0"/>
              </a:rPr>
              <a:t>ITEMIZED</a:t>
            </a:r>
            <a:r>
              <a:rPr lang="en-US" sz="2400" b="0" i="0" u="none" strike="noStrike" baseline="0" dirty="0">
                <a:solidFill>
                  <a:srgbClr val="000000"/>
                </a:solidFill>
                <a:highlight>
                  <a:srgbClr val="FFFF00"/>
                </a:highlight>
                <a:latin typeface="Goudy Old Style" panose="02020502050305020303" pitchFamily="18" charset="0"/>
              </a:rPr>
              <a:t> receipts within five business days of the conference's end. </a:t>
            </a:r>
          </a:p>
          <a:p>
            <a:endParaRPr lang="en-US" sz="2400" b="0" i="0" u="none" strike="noStrike" baseline="0" dirty="0">
              <a:solidFill>
                <a:srgbClr val="000000"/>
              </a:solidFill>
              <a:latin typeface="Goudy Old Style" panose="02020502050305020303" pitchFamily="18" charset="0"/>
            </a:endParaRPr>
          </a:p>
          <a:p>
            <a:pPr marL="0" indent="0">
              <a:buNone/>
            </a:pPr>
            <a:r>
              <a:rPr lang="en-US" sz="2400" dirty="0">
                <a:solidFill>
                  <a:srgbClr val="000000"/>
                </a:solidFill>
                <a:latin typeface="Goudy Old Style" panose="02020502050305020303" pitchFamily="18" charset="0"/>
              </a:rPr>
              <a:t>**</a:t>
            </a:r>
            <a:r>
              <a:rPr lang="en-US" sz="2400" b="0" i="0" u="none" strike="noStrike" baseline="0" dirty="0">
                <a:solidFill>
                  <a:srgbClr val="000000"/>
                </a:solidFill>
                <a:latin typeface="Goudy Old Style" panose="02020502050305020303" pitchFamily="18" charset="0"/>
              </a:rPr>
              <a:t>If this is not possible, please contact the Coordinator of Graduate Programs. Reimbursements will be processed first received first completed. </a:t>
            </a:r>
            <a:endParaRPr lang="en-US" sz="2400" dirty="0"/>
          </a:p>
        </p:txBody>
      </p:sp>
      <p:sp>
        <p:nvSpPr>
          <p:cNvPr id="7" name="Rectangle 6">
            <a:extLst>
              <a:ext uri="{FF2B5EF4-FFF2-40B4-BE49-F238E27FC236}">
                <a16:creationId xmlns:a16="http://schemas.microsoft.com/office/drawing/2014/main" id="{91E46047-860D-A23D-A975-6A428B0B43AC}"/>
              </a:ext>
            </a:extLst>
          </p:cNvPr>
          <p:cNvSpPr/>
          <p:nvPr/>
        </p:nvSpPr>
        <p:spPr>
          <a:xfrm>
            <a:off x="7975600" y="2967335"/>
            <a:ext cx="3683000" cy="14773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502D59-6F85-21C4-4054-66BD0FCE5E2F}"/>
              </a:ext>
            </a:extLst>
          </p:cNvPr>
          <p:cNvSpPr txBox="1"/>
          <p:nvPr/>
        </p:nvSpPr>
        <p:spPr>
          <a:xfrm>
            <a:off x="7975600" y="2967335"/>
            <a:ext cx="3683000" cy="1477328"/>
          </a:xfrm>
          <a:prstGeom prst="rect">
            <a:avLst/>
          </a:prstGeom>
          <a:noFill/>
        </p:spPr>
        <p:txBody>
          <a:bodyPr wrap="square">
            <a:spAutoFit/>
          </a:bodyPr>
          <a:lstStyle/>
          <a:p>
            <a:r>
              <a:rPr lang="en-US"/>
              <a:t>CONUS/OCONUS: </a:t>
            </a:r>
          </a:p>
          <a:p>
            <a:r>
              <a:rPr lang="en-US" b="1"/>
              <a:t>The continental U.S., or CONUS, is the 48 connected states and District of Columbia.</a:t>
            </a:r>
            <a:r>
              <a:rPr lang="en-US"/>
              <a:t> </a:t>
            </a:r>
            <a:r>
              <a:rPr lang="en-US" b="1"/>
              <a:t>OCONUS is outside the continental U.S.</a:t>
            </a:r>
            <a:endParaRPr lang="en-US"/>
          </a:p>
        </p:txBody>
      </p:sp>
    </p:spTree>
    <p:extLst>
      <p:ext uri="{BB962C8B-B14F-4D97-AF65-F5344CB8AC3E}">
        <p14:creationId xmlns:p14="http://schemas.microsoft.com/office/powerpoint/2010/main" val="6133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7D5D3-DA6F-E67F-946C-C036CE77F2E4}"/>
              </a:ext>
            </a:extLst>
          </p:cNvPr>
          <p:cNvSpPr>
            <a:spLocks noGrp="1"/>
          </p:cNvSpPr>
          <p:nvPr>
            <p:ph type="title"/>
          </p:nvPr>
        </p:nvSpPr>
        <p:spPr/>
        <p:txBody>
          <a:bodyPr>
            <a:normAutofit fontScale="90000"/>
          </a:bodyPr>
          <a:lstStyle/>
          <a:p>
            <a:r>
              <a:rPr lang="en-US" dirty="0"/>
              <a:t>What is a completed Travel Reimbursement Checklist?</a:t>
            </a:r>
          </a:p>
        </p:txBody>
      </p:sp>
      <p:sp>
        <p:nvSpPr>
          <p:cNvPr id="4" name="Content Placeholder 3">
            <a:extLst>
              <a:ext uri="{FF2B5EF4-FFF2-40B4-BE49-F238E27FC236}">
                <a16:creationId xmlns:a16="http://schemas.microsoft.com/office/drawing/2014/main" id="{296DBBD3-B443-E0FE-22B2-7260CA4506EB}"/>
              </a:ext>
            </a:extLst>
          </p:cNvPr>
          <p:cNvSpPr>
            <a:spLocks noGrp="1"/>
          </p:cNvSpPr>
          <p:nvPr>
            <p:ph idx="1"/>
          </p:nvPr>
        </p:nvSpPr>
        <p:spPr/>
        <p:txBody>
          <a:bodyPr>
            <a:normAutofit lnSpcReduction="10000"/>
          </a:bodyPr>
          <a:lstStyle/>
          <a:p>
            <a:r>
              <a:rPr lang="en-US" sz="1900" dirty="0"/>
              <a:t>Itinerary must have departure and arrival days and time for each leg.</a:t>
            </a:r>
          </a:p>
          <a:p>
            <a:r>
              <a:rPr lang="en-US" sz="1900" dirty="0"/>
              <a:t>You do not need to put each layover for your flights. Only where you began and your final arrival location. </a:t>
            </a:r>
          </a:p>
          <a:p>
            <a:r>
              <a:rPr lang="en-US" sz="1900" dirty="0"/>
              <a:t>Why did you travel? Please add this in the description. </a:t>
            </a:r>
          </a:p>
          <a:p>
            <a:r>
              <a:rPr lang="en-US" sz="1900" dirty="0"/>
              <a:t>Is there any portion or days there were only personal travel?</a:t>
            </a:r>
          </a:p>
          <a:p>
            <a:r>
              <a:rPr lang="en-US" sz="1900" dirty="0"/>
              <a:t>Meals? Are you asking for per diem? If so we need to know if any meals were provided.</a:t>
            </a:r>
          </a:p>
          <a:p>
            <a:r>
              <a:rPr lang="en-US" sz="1900" dirty="0"/>
              <a:t>Is there any portion or days there were only personal travel?</a:t>
            </a:r>
          </a:p>
          <a:p>
            <a:r>
              <a:rPr lang="en-US" sz="1900" dirty="0"/>
              <a:t>Are there any other expenses you are requesting to be reimbursed for? If so, we need itemized receipts.</a:t>
            </a:r>
          </a:p>
          <a:p>
            <a:endParaRPr lang="en-US" dirty="0"/>
          </a:p>
        </p:txBody>
      </p:sp>
      <p:pic>
        <p:nvPicPr>
          <p:cNvPr id="12" name="Picture 11">
            <a:extLst>
              <a:ext uri="{FF2B5EF4-FFF2-40B4-BE49-F238E27FC236}">
                <a16:creationId xmlns:a16="http://schemas.microsoft.com/office/drawing/2014/main" id="{62470A72-8280-95F8-B138-2500FC91E3A6}"/>
              </a:ext>
            </a:extLst>
          </p:cNvPr>
          <p:cNvPicPr>
            <a:picLocks noChangeAspect="1"/>
          </p:cNvPicPr>
          <p:nvPr/>
        </p:nvPicPr>
        <p:blipFill>
          <a:blip r:embed="rId2"/>
          <a:stretch>
            <a:fillRect/>
          </a:stretch>
        </p:blipFill>
        <p:spPr>
          <a:xfrm>
            <a:off x="6826890" y="1250951"/>
            <a:ext cx="3624165" cy="5036567"/>
          </a:xfrm>
          <a:prstGeom prst="rect">
            <a:avLst/>
          </a:prstGeom>
        </p:spPr>
      </p:pic>
    </p:spTree>
    <p:extLst>
      <p:ext uri="{BB962C8B-B14F-4D97-AF65-F5344CB8AC3E}">
        <p14:creationId xmlns:p14="http://schemas.microsoft.com/office/powerpoint/2010/main" val="238573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B5696-971C-3F9E-F081-C0F831F8713B}"/>
              </a:ext>
            </a:extLst>
          </p:cNvPr>
          <p:cNvSpPr>
            <a:spLocks noGrp="1"/>
          </p:cNvSpPr>
          <p:nvPr>
            <p:ph type="title"/>
          </p:nvPr>
        </p:nvSpPr>
        <p:spPr/>
        <p:txBody>
          <a:bodyPr/>
          <a:lstStyle/>
          <a:p>
            <a:r>
              <a:rPr lang="en-US" dirty="0"/>
              <a:t>What is an itemized receipt?</a:t>
            </a:r>
          </a:p>
        </p:txBody>
      </p:sp>
      <p:sp>
        <p:nvSpPr>
          <p:cNvPr id="4" name="Content Placeholder 3">
            <a:extLst>
              <a:ext uri="{FF2B5EF4-FFF2-40B4-BE49-F238E27FC236}">
                <a16:creationId xmlns:a16="http://schemas.microsoft.com/office/drawing/2014/main" id="{1CEBA577-E3A5-FCE5-92B2-85E53200E2CF}"/>
              </a:ext>
            </a:extLst>
          </p:cNvPr>
          <p:cNvSpPr>
            <a:spLocks noGrp="1"/>
          </p:cNvSpPr>
          <p:nvPr>
            <p:ph idx="1"/>
          </p:nvPr>
        </p:nvSpPr>
        <p:spPr/>
        <p:txBody>
          <a:bodyPr>
            <a:normAutofit lnSpcReduction="10000"/>
          </a:bodyPr>
          <a:lstStyle/>
          <a:p>
            <a:pPr marL="0" indent="0" algn="l">
              <a:buNone/>
            </a:pPr>
            <a:r>
              <a:rPr lang="en-US" b="1" i="0" dirty="0">
                <a:solidFill>
                  <a:srgbClr val="2C2C2C"/>
                </a:solidFill>
                <a:effectLst/>
                <a:latin typeface="adobe-clean"/>
              </a:rPr>
              <a:t>An itemized receipt needs to include several key pieces of information: </a:t>
            </a:r>
          </a:p>
          <a:p>
            <a:pPr algn="l">
              <a:buFont typeface="Wingdings" panose="05000000000000000000" pitchFamily="2" charset="2"/>
              <a:buChar char="Ø"/>
            </a:pPr>
            <a:r>
              <a:rPr lang="en-US" b="0" i="0" dirty="0">
                <a:solidFill>
                  <a:srgbClr val="2C2C2C"/>
                </a:solidFill>
                <a:effectLst/>
                <a:latin typeface="adobe-clean"/>
              </a:rPr>
              <a:t>Name of the business</a:t>
            </a:r>
          </a:p>
          <a:p>
            <a:pPr algn="l">
              <a:buFont typeface="Wingdings" panose="05000000000000000000" pitchFamily="2" charset="2"/>
              <a:buChar char="Ø"/>
            </a:pPr>
            <a:r>
              <a:rPr lang="en-US" b="0" i="0" dirty="0">
                <a:solidFill>
                  <a:srgbClr val="2C2C2C"/>
                </a:solidFill>
                <a:effectLst/>
                <a:latin typeface="adobe-clean"/>
              </a:rPr>
              <a:t>Business’s address and phone number</a:t>
            </a:r>
          </a:p>
          <a:p>
            <a:pPr algn="l">
              <a:buFont typeface="Wingdings" panose="05000000000000000000" pitchFamily="2" charset="2"/>
              <a:buChar char="Ø"/>
            </a:pPr>
            <a:r>
              <a:rPr lang="en-US" b="0" i="0" dirty="0">
                <a:solidFill>
                  <a:srgbClr val="2C2C2C"/>
                </a:solidFill>
                <a:effectLst/>
                <a:latin typeface="adobe-clean"/>
              </a:rPr>
              <a:t>Receipt number</a:t>
            </a:r>
          </a:p>
          <a:p>
            <a:pPr algn="l">
              <a:buFont typeface="Wingdings" panose="05000000000000000000" pitchFamily="2" charset="2"/>
              <a:buChar char="Ø"/>
            </a:pPr>
            <a:r>
              <a:rPr lang="en-US" b="0" i="0" dirty="0">
                <a:solidFill>
                  <a:srgbClr val="2C2C2C"/>
                </a:solidFill>
                <a:effectLst/>
                <a:latin typeface="adobe-clean"/>
              </a:rPr>
              <a:t>Date of service</a:t>
            </a:r>
          </a:p>
          <a:p>
            <a:pPr algn="l">
              <a:buFont typeface="Wingdings" panose="05000000000000000000" pitchFamily="2" charset="2"/>
              <a:buChar char="Ø"/>
            </a:pPr>
            <a:r>
              <a:rPr lang="en-US" b="0" i="0" dirty="0">
                <a:solidFill>
                  <a:srgbClr val="2C2C2C"/>
                </a:solidFill>
                <a:effectLst/>
                <a:latin typeface="adobe-clean"/>
              </a:rPr>
              <a:t>Price of each purchased item</a:t>
            </a:r>
          </a:p>
          <a:p>
            <a:pPr algn="l">
              <a:buFont typeface="Wingdings" panose="05000000000000000000" pitchFamily="2" charset="2"/>
              <a:buChar char="Ø"/>
            </a:pPr>
            <a:r>
              <a:rPr lang="en-US" b="0" i="0" dirty="0">
                <a:solidFill>
                  <a:srgbClr val="2C2C2C"/>
                </a:solidFill>
                <a:effectLst/>
                <a:latin typeface="adobe-clean"/>
              </a:rPr>
              <a:t>Taxes, fees, and discounts</a:t>
            </a:r>
          </a:p>
          <a:p>
            <a:pPr algn="l">
              <a:buFont typeface="Wingdings" panose="05000000000000000000" pitchFamily="2" charset="2"/>
              <a:buChar char="Ø"/>
            </a:pPr>
            <a:r>
              <a:rPr lang="en-US" b="0" i="0" dirty="0">
                <a:solidFill>
                  <a:srgbClr val="2C2C2C"/>
                </a:solidFill>
                <a:effectLst/>
                <a:latin typeface="adobe-clean"/>
              </a:rPr>
              <a:t>Method of payment</a:t>
            </a:r>
          </a:p>
          <a:p>
            <a:endParaRPr lang="en-US" dirty="0"/>
          </a:p>
        </p:txBody>
      </p:sp>
      <p:pic>
        <p:nvPicPr>
          <p:cNvPr id="5" name="Picture 4">
            <a:extLst>
              <a:ext uri="{FF2B5EF4-FFF2-40B4-BE49-F238E27FC236}">
                <a16:creationId xmlns:a16="http://schemas.microsoft.com/office/drawing/2014/main" id="{847CC916-EBB8-7EC2-8756-B4B87C6BCD86}"/>
              </a:ext>
            </a:extLst>
          </p:cNvPr>
          <p:cNvPicPr>
            <a:picLocks noChangeAspect="1"/>
          </p:cNvPicPr>
          <p:nvPr/>
        </p:nvPicPr>
        <p:blipFill>
          <a:blip r:embed="rId2"/>
          <a:stretch>
            <a:fillRect/>
          </a:stretch>
        </p:blipFill>
        <p:spPr>
          <a:xfrm>
            <a:off x="6096000" y="1120139"/>
            <a:ext cx="5646420" cy="4234815"/>
          </a:xfrm>
          <a:prstGeom prst="rect">
            <a:avLst/>
          </a:prstGeom>
        </p:spPr>
      </p:pic>
    </p:spTree>
    <p:extLst>
      <p:ext uri="{BB962C8B-B14F-4D97-AF65-F5344CB8AC3E}">
        <p14:creationId xmlns:p14="http://schemas.microsoft.com/office/powerpoint/2010/main" val="29049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D5AAA-9597-0BD4-6461-24C7BC410DC8}"/>
              </a:ext>
            </a:extLst>
          </p:cNvPr>
          <p:cNvSpPr>
            <a:spLocks noGrp="1"/>
          </p:cNvSpPr>
          <p:nvPr>
            <p:ph type="title"/>
          </p:nvPr>
        </p:nvSpPr>
        <p:spPr/>
        <p:txBody>
          <a:bodyPr/>
          <a:lstStyle/>
          <a:p>
            <a:r>
              <a:rPr lang="en-US"/>
              <a:t>Receipt submission should include:</a:t>
            </a:r>
          </a:p>
        </p:txBody>
      </p:sp>
      <p:sp>
        <p:nvSpPr>
          <p:cNvPr id="4" name="Content Placeholder 3">
            <a:extLst>
              <a:ext uri="{FF2B5EF4-FFF2-40B4-BE49-F238E27FC236}">
                <a16:creationId xmlns:a16="http://schemas.microsoft.com/office/drawing/2014/main" id="{E5D28232-51B2-DD58-CC75-3142D4F64CD4}"/>
              </a:ext>
            </a:extLst>
          </p:cNvPr>
          <p:cNvSpPr>
            <a:spLocks noGrp="1"/>
          </p:cNvSpPr>
          <p:nvPr>
            <p:ph idx="1"/>
          </p:nvPr>
        </p:nvSpPr>
        <p:spPr>
          <a:xfrm>
            <a:off x="838200" y="1250951"/>
            <a:ext cx="10160000" cy="4819110"/>
          </a:xfrm>
        </p:spPr>
        <p:txBody>
          <a:bodyPr>
            <a:normAutofit/>
          </a:bodyPr>
          <a:lstStyle/>
          <a:p>
            <a:pPr algn="l"/>
            <a:endParaRPr lang="en-US" sz="1800" b="0" i="0" u="none" strike="noStrike" baseline="0">
              <a:solidFill>
                <a:srgbClr val="000000"/>
              </a:solidFill>
              <a:latin typeface="Goudy Old Style" panose="02020502050305020303" pitchFamily="18" charset="0"/>
            </a:endParaRPr>
          </a:p>
          <a:p>
            <a:r>
              <a:rPr lang="en-US" sz="1800" b="0" i="0" u="none" strike="noStrike" baseline="0">
                <a:solidFill>
                  <a:srgbClr val="000000"/>
                </a:solidFill>
                <a:latin typeface="Calibri" panose="020F0502020204030204" pitchFamily="34" charset="0"/>
              </a:rPr>
              <a:t> </a:t>
            </a:r>
            <a:r>
              <a:rPr lang="en-US" sz="1800" b="1" i="0" u="none" strike="noStrike" baseline="0">
                <a:solidFill>
                  <a:srgbClr val="000000"/>
                </a:solidFill>
              </a:rPr>
              <a:t>WHO</a:t>
            </a:r>
            <a:r>
              <a:rPr lang="en-US" sz="1800" b="0" i="0" u="none" strike="noStrike" baseline="0">
                <a:solidFill>
                  <a:srgbClr val="000000"/>
                </a:solidFill>
              </a:rPr>
              <a:t>: Who is this purchase/travel for</a:t>
            </a:r>
          </a:p>
          <a:p>
            <a:r>
              <a:rPr lang="en-US" sz="1800" b="1" i="0" u="none" strike="noStrike" baseline="0">
                <a:solidFill>
                  <a:srgbClr val="000000"/>
                </a:solidFill>
              </a:rPr>
              <a:t>WHAT</a:t>
            </a:r>
            <a:r>
              <a:rPr lang="en-US" sz="1800" b="0" i="0" u="none" strike="noStrike" baseline="0">
                <a:solidFill>
                  <a:srgbClr val="000000"/>
                </a:solidFill>
              </a:rPr>
              <a:t>: What is the nature of the (these) business expense(s) </a:t>
            </a:r>
          </a:p>
          <a:p>
            <a:r>
              <a:rPr lang="en-US" sz="1800" b="1" i="0" u="none" strike="noStrike" baseline="0">
                <a:solidFill>
                  <a:srgbClr val="000000"/>
                </a:solidFill>
              </a:rPr>
              <a:t>WHEN</a:t>
            </a:r>
            <a:r>
              <a:rPr lang="en-US" sz="1800" b="0" i="0" u="none" strike="noStrike" baseline="0">
                <a:solidFill>
                  <a:srgbClr val="000000"/>
                </a:solidFill>
              </a:rPr>
              <a:t>: When did the business expense(s) take place (Date and Time) </a:t>
            </a:r>
          </a:p>
          <a:p>
            <a:r>
              <a:rPr lang="en-US" sz="1800" b="1" i="0" u="none" strike="noStrike" baseline="0">
                <a:solidFill>
                  <a:srgbClr val="000000"/>
                </a:solidFill>
              </a:rPr>
              <a:t>WHERE</a:t>
            </a:r>
            <a:r>
              <a:rPr lang="en-US" sz="1800" b="0" i="0" u="none" strike="noStrike" baseline="0">
                <a:solidFill>
                  <a:srgbClr val="000000"/>
                </a:solidFill>
              </a:rPr>
              <a:t>: Where did the business expense(s) take place (Name of Vendor, Location) </a:t>
            </a:r>
          </a:p>
          <a:p>
            <a:r>
              <a:rPr lang="en-US" sz="1800" b="1" i="0" u="none" strike="noStrike" baseline="0">
                <a:solidFill>
                  <a:srgbClr val="000000"/>
                </a:solidFill>
              </a:rPr>
              <a:t>WHY</a:t>
            </a:r>
            <a:r>
              <a:rPr lang="en-US" sz="1800" b="0" i="0" u="none" strike="noStrike" baseline="0">
                <a:solidFill>
                  <a:srgbClr val="000000"/>
                </a:solidFill>
              </a:rPr>
              <a:t>: Please explain, in detail, the business purpose of the expense(s) </a:t>
            </a:r>
          </a:p>
          <a:p>
            <a:r>
              <a:rPr lang="en-US" sz="1800" b="0" i="0" u="none" strike="noStrike" baseline="0">
                <a:solidFill>
                  <a:srgbClr val="000000"/>
                </a:solidFill>
              </a:rPr>
              <a:t>*Please do not use abbreviations or acronyms when providing the above details – when acronyms are used, please spell out what it represents. </a:t>
            </a:r>
          </a:p>
          <a:p>
            <a:endParaRPr lang="en-US" sz="1800">
              <a:solidFill>
                <a:srgbClr val="000000"/>
              </a:solidFill>
              <a:latin typeface="Calibri" panose="020F0502020204030204" pitchFamily="34" charset="0"/>
            </a:endParaRPr>
          </a:p>
          <a:p>
            <a:pPr marL="0" indent="0">
              <a:buNone/>
            </a:pPr>
            <a:r>
              <a:rPr lang="en-US" sz="1800" b="0" i="0" u="none" strike="noStrike" baseline="0">
                <a:solidFill>
                  <a:srgbClr val="000000"/>
                </a:solidFill>
                <a:highlight>
                  <a:srgbClr val="FFFF00"/>
                </a:highlight>
              </a:rPr>
              <a:t>**Provide all the details of the travel even if you are not asking for reimbursement. </a:t>
            </a:r>
          </a:p>
          <a:p>
            <a:endParaRPr lang="en-US" sz="1800" b="0" i="0" u="none" strike="noStrike" baseline="0">
              <a:solidFill>
                <a:srgbClr val="000000"/>
              </a:solidFill>
            </a:endParaRPr>
          </a:p>
          <a:p>
            <a:endParaRPr lang="en-US"/>
          </a:p>
        </p:txBody>
      </p:sp>
      <p:pic>
        <p:nvPicPr>
          <p:cNvPr id="6" name="Picture 5">
            <a:extLst>
              <a:ext uri="{FF2B5EF4-FFF2-40B4-BE49-F238E27FC236}">
                <a16:creationId xmlns:a16="http://schemas.microsoft.com/office/drawing/2014/main" id="{9C1B4226-98D4-26A7-6F13-522915FD4253}"/>
              </a:ext>
            </a:extLst>
          </p:cNvPr>
          <p:cNvPicPr>
            <a:picLocks noChangeAspect="1"/>
          </p:cNvPicPr>
          <p:nvPr/>
        </p:nvPicPr>
        <p:blipFill>
          <a:blip r:embed="rId2"/>
          <a:stretch>
            <a:fillRect/>
          </a:stretch>
        </p:blipFill>
        <p:spPr>
          <a:xfrm>
            <a:off x="9429750" y="488950"/>
            <a:ext cx="1924050" cy="1790700"/>
          </a:xfrm>
          <a:prstGeom prst="rect">
            <a:avLst/>
          </a:prstGeom>
        </p:spPr>
      </p:pic>
    </p:spTree>
    <p:extLst>
      <p:ext uri="{BB962C8B-B14F-4D97-AF65-F5344CB8AC3E}">
        <p14:creationId xmlns:p14="http://schemas.microsoft.com/office/powerpoint/2010/main" val="116127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0D67FC-09B9-B172-3AB1-39268933035C}"/>
              </a:ext>
            </a:extLst>
          </p:cNvPr>
          <p:cNvPicPr>
            <a:picLocks noChangeAspect="1"/>
          </p:cNvPicPr>
          <p:nvPr/>
        </p:nvPicPr>
        <p:blipFill>
          <a:blip r:embed="rId2"/>
          <a:stretch>
            <a:fillRect/>
          </a:stretch>
        </p:blipFill>
        <p:spPr>
          <a:xfrm>
            <a:off x="9464608" y="1181100"/>
            <a:ext cx="2609984" cy="2254366"/>
          </a:xfrm>
          <a:prstGeom prst="rect">
            <a:avLst/>
          </a:prstGeom>
        </p:spPr>
      </p:pic>
      <p:sp>
        <p:nvSpPr>
          <p:cNvPr id="2" name="Title 1">
            <a:extLst>
              <a:ext uri="{FF2B5EF4-FFF2-40B4-BE49-F238E27FC236}">
                <a16:creationId xmlns:a16="http://schemas.microsoft.com/office/drawing/2014/main" id="{73F67AA9-C1E4-7F00-0DE5-3843FFD1167D}"/>
              </a:ext>
            </a:extLst>
          </p:cNvPr>
          <p:cNvSpPr>
            <a:spLocks noGrp="1"/>
          </p:cNvSpPr>
          <p:nvPr>
            <p:ph type="title"/>
          </p:nvPr>
        </p:nvSpPr>
        <p:spPr>
          <a:xfrm>
            <a:off x="838200" y="365125"/>
            <a:ext cx="3187700" cy="886159"/>
          </a:xfrm>
        </p:spPr>
        <p:txBody>
          <a:bodyPr/>
          <a:lstStyle/>
          <a:p>
            <a:r>
              <a:rPr lang="en-US"/>
              <a:t>Airfare:</a:t>
            </a:r>
          </a:p>
        </p:txBody>
      </p:sp>
      <p:sp>
        <p:nvSpPr>
          <p:cNvPr id="3" name="Content Placeholder 2">
            <a:extLst>
              <a:ext uri="{FF2B5EF4-FFF2-40B4-BE49-F238E27FC236}">
                <a16:creationId xmlns:a16="http://schemas.microsoft.com/office/drawing/2014/main" id="{460C066A-C212-A6AE-143B-73D66962D79D}"/>
              </a:ext>
            </a:extLst>
          </p:cNvPr>
          <p:cNvSpPr>
            <a:spLocks noGrp="1"/>
          </p:cNvSpPr>
          <p:nvPr>
            <p:ph idx="1"/>
          </p:nvPr>
        </p:nvSpPr>
        <p:spPr>
          <a:xfrm>
            <a:off x="838200" y="1251284"/>
            <a:ext cx="10515600" cy="4933616"/>
          </a:xfrm>
        </p:spPr>
        <p:txBody>
          <a:bodyPr>
            <a:normAutofit fontScale="92500" lnSpcReduction="10000"/>
          </a:bodyPr>
          <a:lstStyle/>
          <a:p>
            <a:pPr marL="0" indent="0">
              <a:buNone/>
            </a:pPr>
            <a:r>
              <a:rPr lang="en-US" b="0" i="0" u="none" strike="noStrike" baseline="0" dirty="0">
                <a:solidFill>
                  <a:srgbClr val="000000"/>
                </a:solidFill>
              </a:rPr>
              <a:t>Anthony Travel through SAP Concur is required to book airfare. </a:t>
            </a:r>
          </a:p>
          <a:p>
            <a:pPr marL="0" indent="0">
              <a:buNone/>
            </a:pPr>
            <a:r>
              <a:rPr lang="en-US" b="0" i="0" u="none" strike="noStrike" baseline="0" dirty="0">
                <a:solidFill>
                  <a:srgbClr val="000000"/>
                </a:solidFill>
              </a:rPr>
              <a:t>The link is: </a:t>
            </a:r>
            <a:r>
              <a:rPr lang="en-US" b="0" i="0" u="none" strike="noStrike" baseline="0" dirty="0">
                <a:solidFill>
                  <a:srgbClr val="0000FF"/>
                </a:solidFill>
                <a:hlinkClick r:id="rId3"/>
              </a:rPr>
              <a:t>Penn State SAP Concur </a:t>
            </a:r>
            <a:endParaRPr lang="en-US" b="0" i="0" u="none" strike="noStrike" baseline="0" dirty="0">
              <a:solidFill>
                <a:srgbClr val="0000FF"/>
              </a:solidFill>
            </a:endParaRPr>
          </a:p>
          <a:p>
            <a:pPr marL="0" indent="0">
              <a:buNone/>
            </a:pPr>
            <a:endParaRPr lang="en-US" b="0" i="0" u="none" strike="noStrike" baseline="0" dirty="0">
              <a:solidFill>
                <a:srgbClr val="000000"/>
              </a:solidFill>
            </a:endParaRPr>
          </a:p>
          <a:p>
            <a:pPr marL="0" indent="0">
              <a:buNone/>
            </a:pPr>
            <a:r>
              <a:rPr lang="en-US" b="0" i="0" u="none" strike="noStrike" baseline="0" dirty="0">
                <a:solidFill>
                  <a:srgbClr val="000000"/>
                </a:solidFill>
              </a:rPr>
              <a:t>If you decide to include:</a:t>
            </a:r>
          </a:p>
          <a:p>
            <a:r>
              <a:rPr lang="en-US" b="0" i="1" u="none" strike="noStrike" baseline="0" dirty="0">
                <a:solidFill>
                  <a:schemeClr val="tx2">
                    <a:lumMod val="50000"/>
                    <a:lumOff val="50000"/>
                  </a:schemeClr>
                </a:solidFill>
              </a:rPr>
              <a:t>personal travel  </a:t>
            </a:r>
          </a:p>
          <a:p>
            <a:r>
              <a:rPr lang="en-US" b="0" i="1" u="none" strike="noStrike" baseline="0" dirty="0">
                <a:solidFill>
                  <a:schemeClr val="tx2">
                    <a:lumMod val="50000"/>
                    <a:lumOff val="50000"/>
                  </a:schemeClr>
                </a:solidFill>
              </a:rPr>
              <a:t>take an alternate route that is either longer than the conference  </a:t>
            </a:r>
          </a:p>
          <a:p>
            <a:r>
              <a:rPr lang="en-US" b="0" i="1" u="none" strike="noStrike" baseline="0" dirty="0">
                <a:solidFill>
                  <a:schemeClr val="tx2">
                    <a:lumMod val="50000"/>
                    <a:lumOff val="50000"/>
                  </a:schemeClr>
                </a:solidFill>
              </a:rPr>
              <a:t>depart or arrive from an airport that is not University Park</a:t>
            </a:r>
          </a:p>
          <a:p>
            <a:pPr marL="0" indent="0">
              <a:buNone/>
            </a:pPr>
            <a:endParaRPr lang="en-US" b="0" i="0" u="none" strike="noStrike" baseline="0" dirty="0">
              <a:solidFill>
                <a:srgbClr val="000000"/>
              </a:solidFill>
            </a:endParaRPr>
          </a:p>
          <a:p>
            <a:pPr marL="0" indent="0">
              <a:buNone/>
            </a:pPr>
            <a:r>
              <a:rPr lang="en-US" b="0" i="0" u="none" strike="noStrike" baseline="0" dirty="0">
                <a:solidFill>
                  <a:srgbClr val="000000"/>
                </a:solidFill>
              </a:rPr>
              <a:t>An airfare comparison </a:t>
            </a:r>
            <a:r>
              <a:rPr lang="en-US" b="0" i="0" u="none" strike="noStrike" baseline="0" dirty="0">
                <a:solidFill>
                  <a:srgbClr val="000000"/>
                </a:solidFill>
                <a:highlight>
                  <a:srgbClr val="FFFF00"/>
                </a:highlight>
              </a:rPr>
              <a:t>MUST</a:t>
            </a:r>
            <a:r>
              <a:rPr lang="en-US" b="0" i="0" u="none" strike="noStrike" baseline="0" dirty="0">
                <a:solidFill>
                  <a:srgbClr val="000000"/>
                </a:solidFill>
              </a:rPr>
              <a:t> be provided. It is required to be the lowest fare for </a:t>
            </a:r>
            <a:r>
              <a:rPr lang="en-US" b="0" i="1" u="sng" strike="noStrike" baseline="0" dirty="0">
                <a:solidFill>
                  <a:srgbClr val="000000"/>
                </a:solidFill>
                <a:highlight>
                  <a:srgbClr val="FFFF00"/>
                </a:highlight>
              </a:rPr>
              <a:t>1 day before to 1 day after</a:t>
            </a:r>
            <a:r>
              <a:rPr lang="en-US" b="0" i="0" u="none" strike="noStrike" baseline="0" dirty="0">
                <a:solidFill>
                  <a:srgbClr val="000000"/>
                </a:solidFill>
              </a:rPr>
              <a:t> the conference/or convention. </a:t>
            </a:r>
          </a:p>
          <a:p>
            <a:pPr marL="0" indent="0">
              <a:buNone/>
            </a:pPr>
            <a:r>
              <a:rPr lang="en-US" b="0" i="0" u="none" strike="noStrike" baseline="0" dirty="0">
                <a:solidFill>
                  <a:srgbClr val="000000"/>
                </a:solidFill>
              </a:rPr>
              <a:t>	</a:t>
            </a:r>
            <a:r>
              <a:rPr lang="en-US" sz="1600" b="0" i="0" u="none" strike="noStrike" baseline="0" dirty="0">
                <a:solidFill>
                  <a:srgbClr val="FF0000"/>
                </a:solidFill>
              </a:rPr>
              <a:t>**If cost of the comparison flight is less than the flight selected, the traveler is responsible for the difference. </a:t>
            </a:r>
            <a:endParaRPr lang="en-US" dirty="0">
              <a:solidFill>
                <a:srgbClr val="FF0000"/>
              </a:solidFill>
            </a:endParaRPr>
          </a:p>
        </p:txBody>
      </p:sp>
    </p:spTree>
    <p:extLst>
      <p:ext uri="{BB962C8B-B14F-4D97-AF65-F5344CB8AC3E}">
        <p14:creationId xmlns:p14="http://schemas.microsoft.com/office/powerpoint/2010/main" val="260536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4A19-FC4E-84AE-91CF-FFA958E832AE}"/>
              </a:ext>
            </a:extLst>
          </p:cNvPr>
          <p:cNvSpPr>
            <a:spLocks noGrp="1"/>
          </p:cNvSpPr>
          <p:nvPr>
            <p:ph type="title"/>
          </p:nvPr>
        </p:nvSpPr>
        <p:spPr/>
        <p:txBody>
          <a:bodyPr/>
          <a:lstStyle/>
          <a:p>
            <a:r>
              <a:rPr lang="en-US"/>
              <a:t>Driving:</a:t>
            </a:r>
          </a:p>
        </p:txBody>
      </p:sp>
      <p:sp>
        <p:nvSpPr>
          <p:cNvPr id="3" name="Content Placeholder 2">
            <a:extLst>
              <a:ext uri="{FF2B5EF4-FFF2-40B4-BE49-F238E27FC236}">
                <a16:creationId xmlns:a16="http://schemas.microsoft.com/office/drawing/2014/main" id="{50AA4EBE-6EF5-EFA2-D9C2-6066E9736A19}"/>
              </a:ext>
            </a:extLst>
          </p:cNvPr>
          <p:cNvSpPr>
            <a:spLocks noGrp="1"/>
          </p:cNvSpPr>
          <p:nvPr>
            <p:ph idx="1"/>
          </p:nvPr>
        </p:nvSpPr>
        <p:spPr/>
        <p:txBody>
          <a:bodyPr>
            <a:noAutofit/>
          </a:bodyPr>
          <a:lstStyle/>
          <a:p>
            <a:r>
              <a:rPr lang="en-US" sz="2000" b="0" i="0" u="none" strike="noStrike" baseline="0" dirty="0">
                <a:solidFill>
                  <a:srgbClr val="000000"/>
                </a:solidFill>
              </a:rPr>
              <a:t>If traveling by car, the </a:t>
            </a:r>
            <a:r>
              <a:rPr lang="en-US" sz="2000" b="0" i="0" u="sng" strike="noStrike" baseline="0" dirty="0">
                <a:solidFill>
                  <a:srgbClr val="000000"/>
                </a:solidFill>
              </a:rPr>
              <a:t>start location </a:t>
            </a:r>
            <a:r>
              <a:rPr lang="en-US" sz="2000" b="0" i="0" u="none" strike="noStrike" baseline="0" dirty="0">
                <a:solidFill>
                  <a:srgbClr val="000000"/>
                </a:solidFill>
              </a:rPr>
              <a:t>and </a:t>
            </a:r>
            <a:r>
              <a:rPr lang="en-US" sz="2000" b="0" i="0" u="sng" strike="noStrike" baseline="0" dirty="0">
                <a:solidFill>
                  <a:srgbClr val="000000"/>
                </a:solidFill>
              </a:rPr>
              <a:t>venue</a:t>
            </a:r>
            <a:r>
              <a:rPr lang="en-US" sz="2000" b="0" i="0" u="none" strike="noStrike" baseline="0" dirty="0">
                <a:solidFill>
                  <a:srgbClr val="000000"/>
                </a:solidFill>
              </a:rPr>
              <a:t> must be included in the report. </a:t>
            </a:r>
          </a:p>
          <a:p>
            <a:r>
              <a:rPr lang="en-US" sz="2000" b="0" i="0" u="none" strike="noStrike" baseline="0" dirty="0">
                <a:solidFill>
                  <a:srgbClr val="000000"/>
                </a:solidFill>
              </a:rPr>
              <a:t>Mileage will be calculated electronically by the system. If additional stops are taken, the locations of these stops must be included. </a:t>
            </a:r>
          </a:p>
          <a:p>
            <a:r>
              <a:rPr lang="en-US" sz="2000" b="0" i="0" u="none" strike="noStrike" baseline="0" dirty="0">
                <a:solidFill>
                  <a:srgbClr val="000000"/>
                </a:solidFill>
              </a:rPr>
              <a:t>The University will reimburse for mileage, not gas. The current rate is 62.5 cents per mile. </a:t>
            </a:r>
          </a:p>
          <a:p>
            <a:r>
              <a:rPr lang="en-US" sz="2000" b="0" i="0" u="none" strike="noStrike" baseline="0" dirty="0">
                <a:solidFill>
                  <a:srgbClr val="000000"/>
                </a:solidFill>
              </a:rPr>
              <a:t>For those who carpool, the graduate student whose vehicle is being used will be reimbursed (</a:t>
            </a:r>
            <a:r>
              <a:rPr lang="en-US" sz="2000" b="0" i="0" u="none" strike="noStrike" baseline="0" dirty="0">
                <a:solidFill>
                  <a:srgbClr val="FF0000"/>
                </a:solidFill>
              </a:rPr>
              <a:t>the amount per student will be divided among those who are carpooling</a:t>
            </a:r>
            <a:r>
              <a:rPr lang="en-US" sz="2000" b="0" i="0" u="none" strike="noStrike" baseline="0" dirty="0">
                <a:solidFill>
                  <a:srgbClr val="000000"/>
                </a:solidFill>
              </a:rPr>
              <a:t>). </a:t>
            </a:r>
          </a:p>
          <a:p>
            <a:r>
              <a:rPr lang="en-US" sz="2000" b="0" i="0" u="none" strike="noStrike" baseline="0" dirty="0">
                <a:solidFill>
                  <a:srgbClr val="000000"/>
                </a:solidFill>
              </a:rPr>
              <a:t>The choice of flying versus driving is influenced by distance, time, cost, and one's preference. When flying is the economical choice, but one chooses to drive and the round-trip mileage is </a:t>
            </a:r>
            <a:r>
              <a:rPr lang="en-US" sz="2000" b="0" i="1" u="sng" strike="noStrike" baseline="0" dirty="0">
                <a:solidFill>
                  <a:srgbClr val="000000"/>
                </a:solidFill>
              </a:rPr>
              <a:t>750 miles or more</a:t>
            </a:r>
            <a:r>
              <a:rPr lang="en-US" sz="2000" b="0" i="0" u="none" strike="noStrike" baseline="0" dirty="0">
                <a:solidFill>
                  <a:srgbClr val="000000"/>
                </a:solidFill>
              </a:rPr>
              <a:t>, the reimbursement may not exceed the cost of the lowest available air transport for the same points of origin and destination.  </a:t>
            </a:r>
          </a:p>
          <a:p>
            <a:r>
              <a:rPr lang="en-US" sz="2000" b="0" i="0" u="none" strike="noStrike" baseline="0" dirty="0">
                <a:solidFill>
                  <a:srgbClr val="000000"/>
                </a:solidFill>
              </a:rPr>
              <a:t>The traveler must provide appropriate price quotes from either Travel OnLion or an acceptable travel agency, obtained at the time of the decision to drive vs. fly, to document the appropriate airfare for comparison. </a:t>
            </a:r>
          </a:p>
        </p:txBody>
      </p:sp>
      <p:pic>
        <p:nvPicPr>
          <p:cNvPr id="5" name="Picture 4">
            <a:extLst>
              <a:ext uri="{FF2B5EF4-FFF2-40B4-BE49-F238E27FC236}">
                <a16:creationId xmlns:a16="http://schemas.microsoft.com/office/drawing/2014/main" id="{C35AF958-FB27-2DDB-6B25-6C9B4CC7C072}"/>
              </a:ext>
            </a:extLst>
          </p:cNvPr>
          <p:cNvPicPr>
            <a:picLocks noChangeAspect="1"/>
          </p:cNvPicPr>
          <p:nvPr/>
        </p:nvPicPr>
        <p:blipFill>
          <a:blip r:embed="rId3"/>
          <a:stretch>
            <a:fillRect/>
          </a:stretch>
        </p:blipFill>
        <p:spPr>
          <a:xfrm>
            <a:off x="3881437" y="5467350"/>
            <a:ext cx="3286125" cy="1390650"/>
          </a:xfrm>
          <a:prstGeom prst="rect">
            <a:avLst/>
          </a:prstGeom>
        </p:spPr>
      </p:pic>
    </p:spTree>
    <p:extLst>
      <p:ext uri="{BB962C8B-B14F-4D97-AF65-F5344CB8AC3E}">
        <p14:creationId xmlns:p14="http://schemas.microsoft.com/office/powerpoint/2010/main" val="2711671463"/>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ea7cbd1-0ded-4315-8940-585b8c6b13b7" xsi:nil="true"/>
    <lcf76f155ced4ddcb4097134ff3c332f xmlns="a8f5579f-80ce-40a9-a434-e693a7d17ea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00FEB7A579F74984B0539ED0D6C171" ma:contentTypeVersion="15" ma:contentTypeDescription="Create a new document." ma:contentTypeScope="" ma:versionID="6ab2f7ca39923cedcea0ef0fe241be12">
  <xsd:schema xmlns:xsd="http://www.w3.org/2001/XMLSchema" xmlns:xs="http://www.w3.org/2001/XMLSchema" xmlns:p="http://schemas.microsoft.com/office/2006/metadata/properties" xmlns:ns2="a8f5579f-80ce-40a9-a434-e693a7d17ea0" xmlns:ns3="fea7cbd1-0ded-4315-8940-585b8c6b13b7" targetNamespace="http://schemas.microsoft.com/office/2006/metadata/properties" ma:root="true" ma:fieldsID="2e963cf4c537c2c00fa79dbb83752590" ns2:_="" ns3:_="">
    <xsd:import namespace="a8f5579f-80ce-40a9-a434-e693a7d17ea0"/>
    <xsd:import namespace="fea7cbd1-0ded-4315-8940-585b8c6b13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5579f-80ce-40a9-a434-e693a7d17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a7cbd1-0ded-4315-8940-585b8c6b13b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93b81c-d6c0-4920-8a75-eea9f89aaa96}" ma:internalName="TaxCatchAll" ma:showField="CatchAllData" ma:web="fea7cbd1-0ded-4315-8940-585b8c6b13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4F362-E4E9-4D1B-808B-388A2305F5DE}">
  <ds:schemaRefs>
    <ds:schemaRef ds:uri="http://schemas.microsoft.com/sharepoint/v3/contenttype/forms"/>
  </ds:schemaRefs>
</ds:datastoreItem>
</file>

<file path=customXml/itemProps2.xml><?xml version="1.0" encoding="utf-8"?>
<ds:datastoreItem xmlns:ds="http://schemas.openxmlformats.org/officeDocument/2006/customXml" ds:itemID="{0B172D40-4535-4FB3-9877-D5F37A0E7E30}">
  <ds:schemaRefs>
    <ds:schemaRef ds:uri="a8f5579f-80ce-40a9-a434-e693a7d17ea0"/>
    <ds:schemaRef ds:uri="fea7cbd1-0ded-4315-8940-585b8c6b13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27E2C7-EFC5-4E08-9E78-784D1B27746B}">
  <ds:schemaRefs>
    <ds:schemaRef ds:uri="a8f5579f-80ce-40a9-a434-e693a7d17ea0"/>
    <ds:schemaRef ds:uri="fea7cbd1-0ded-4315-8940-585b8c6b13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12706</TotalTime>
  <Words>1686</Words>
  <Application>Microsoft Office PowerPoint</Application>
  <PresentationFormat>Widescreen</PresentationFormat>
  <Paragraphs>139</Paragraphs>
  <Slides>24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adobe-clean</vt:lpstr>
      <vt:lpstr>Arial</vt:lpstr>
      <vt:lpstr>Calibri</vt:lpstr>
      <vt:lpstr>Franklin Gothic Book</vt:lpstr>
      <vt:lpstr>Franklin Gothic Medium</vt:lpstr>
      <vt:lpstr>Goudy Old Style</vt:lpstr>
      <vt:lpstr>Wingdings</vt:lpstr>
      <vt:lpstr>Office Theme</vt:lpstr>
      <vt:lpstr>Acrobat Document</vt:lpstr>
      <vt:lpstr>Bellisario College of Communications Graduate Student  Travel Reimbursement Process</vt:lpstr>
      <vt:lpstr>Available Funds:</vt:lpstr>
      <vt:lpstr>Graduate Funding Request:</vt:lpstr>
      <vt:lpstr>Reimbursement Procedures </vt:lpstr>
      <vt:lpstr>What is a completed Travel Reimbursement Checklist?</vt:lpstr>
      <vt:lpstr>What is an itemized receipt?</vt:lpstr>
      <vt:lpstr>Receipt submission should include:</vt:lpstr>
      <vt:lpstr>Airfare:</vt:lpstr>
      <vt:lpstr>Driving:</vt:lpstr>
      <vt:lpstr>Lodging:</vt:lpstr>
      <vt:lpstr>Required Information:</vt:lpstr>
      <vt:lpstr>International Travel Policy:</vt:lpstr>
      <vt:lpstr>Reimbursement:</vt:lpstr>
      <vt:lpstr>How to submit an SAP Expense Report</vt:lpstr>
      <vt:lpstr>Automatic Email Notification:</vt:lpstr>
      <vt:lpstr>ERS-Employee Reimbursement System</vt:lpstr>
      <vt:lpstr>PowerPoint Presentation</vt:lpstr>
      <vt:lpstr>In Open Reports click on the report name that is marked Ready for Review: </vt:lpstr>
      <vt:lpstr>Check the report for accuracy!</vt:lpstr>
      <vt:lpstr>Click Accept &amp; Submit. </vt:lpstr>
      <vt:lpstr>How to tell where your report is in the approval process:</vt:lpstr>
      <vt:lpstr>This shows you the approval flow of the report</vt:lpstr>
      <vt:lpstr>When paid you will see the payment confirmation.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Kimble, Lea Ann M</cp:lastModifiedBy>
  <cp:revision>2</cp:revision>
  <dcterms:created xsi:type="dcterms:W3CDTF">2018-03-19T17:38:41Z</dcterms:created>
  <dcterms:modified xsi:type="dcterms:W3CDTF">2023-03-20T12:27:10Z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0x0101005700FEB7A579F74984B0539ED0D6C171</vt:lpwstr>
  </property>
  <property fmtid="{D5CDD505-2E9C-101B-9397-08002B2CF9AE}" pid="3" name="MediaServiceImageTags">
    <vt:lpwstr/>
  </property>
</Properties>
</file>