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54"/>
    <p:restoredTop sz="94680"/>
  </p:normalViewPr>
  <p:slideViewPr>
    <p:cSldViewPr snapToGrid="0" snapToObjects="1">
      <p:cViewPr varScale="1">
        <p:scale>
          <a:sx n="131" d="100"/>
          <a:sy n="131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AB9A9C6-B8E3-2A41-AF1C-B44611D7F3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100" y="114300"/>
            <a:ext cx="5676900" cy="67437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4E5EF8-3F55-CC40-8877-5D48D7C063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7096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D648D3-80FB-6246-9942-F676252E6F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93324"/>
            <a:ext cx="9144000" cy="64839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BC36D54-6FA9-4342-BED4-26AF097F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719" y="5219863"/>
            <a:ext cx="4441614" cy="1477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788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704FCAC-D9D3-9E4F-B7F2-077EAFFC4B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0445" y="3993267"/>
            <a:ext cx="2411555" cy="28647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115303-0D88-FC4F-A64A-0DABCD2F0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615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8021D-5040-E443-B438-B5DF5DB17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B8FB7AF-C53E-4A4A-8B0B-F203C6E7548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1254" y="6118980"/>
            <a:ext cx="2221653" cy="739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394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43659CE-AB87-2E42-9B51-E4338EB773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0445" y="3993267"/>
            <a:ext cx="2411555" cy="2864733"/>
          </a:xfrm>
          <a:prstGeom prst="rect">
            <a:avLst/>
          </a:prstGeom>
        </p:spPr>
      </p:pic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6C763D1-54E7-1F4C-9A40-8033FD87C96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49963" y="1250950"/>
            <a:ext cx="5303837" cy="481911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115303-0D88-FC4F-A64A-0DABCD2F0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615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8021D-5040-E443-B438-B5DF5DB17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0951"/>
            <a:ext cx="5085945" cy="481911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D99BF94-6FFD-6146-908B-427E37BA8F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1254" y="6118980"/>
            <a:ext cx="2221653" cy="739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969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0D1FE8A-B770-A54B-BB1F-BB647AC8A8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0445" y="3993267"/>
            <a:ext cx="2411555" cy="28647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115303-0D88-FC4F-A64A-0DABCD2F0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615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8021D-5040-E443-B438-B5DF5DB17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0951"/>
            <a:ext cx="10515600" cy="428408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62243-C1CF-714B-A683-D890075FBD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5592763"/>
            <a:ext cx="6516688" cy="836612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6124759-712F-C94E-8908-8F5F2BF0A1D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1254" y="6118980"/>
            <a:ext cx="2221653" cy="739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391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89896-24B9-D543-BC49-89300DAB7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1124712"/>
            <a:ext cx="7928237" cy="16754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384264-DB8D-274D-83EB-C183729E5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7048" y="2800199"/>
            <a:ext cx="7928237" cy="1353512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737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23A049B-E848-0344-AD81-982DC96C73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100" y="114300"/>
            <a:ext cx="5676900" cy="67437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4E5EF8-3F55-CC40-8877-5D48D7C0631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157096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D648D3-80FB-6246-9942-F676252E6F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797665"/>
            <a:ext cx="5139447" cy="1279903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Contact information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821ADD-E86F-6540-88A5-732DCA4FA2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719" y="5219863"/>
            <a:ext cx="4441614" cy="1477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66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F0656E-DA2F-C14C-BF10-2FC3587B4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51284"/>
            <a:ext cx="10515600" cy="4925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C3011-D639-B54B-9228-EB3085D04C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C4368-C769-8143-B102-F97927FA2E0C}" type="datetimeFigureOut">
              <a:rPr lang="en-US" smtClean="0"/>
              <a:t>5/4/18</a:t>
            </a:fld>
            <a:endParaRPr lang="en-US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A5E7B941-CE32-1D43-B287-BCB25BBF8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3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943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62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97F2A-DE49-3640-B762-19AD6DDE78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A769C6-0996-8B47-B35F-DC4AE350DE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896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 Palette">
      <a:dk1>
        <a:srgbClr val="000000"/>
      </a:dk1>
      <a:lt1>
        <a:srgbClr val="FFFFFF"/>
      </a:lt1>
      <a:dk2>
        <a:srgbClr val="041E41"/>
      </a:dk2>
      <a:lt2>
        <a:srgbClr val="B8D6E6"/>
      </a:lt2>
      <a:accent1>
        <a:srgbClr val="009CDE"/>
      </a:accent1>
      <a:accent2>
        <a:srgbClr val="1E407C"/>
      </a:accent2>
      <a:accent3>
        <a:srgbClr val="A3AAAD"/>
      </a:accent3>
      <a:accent4>
        <a:srgbClr val="83B1D4"/>
      </a:accent4>
      <a:accent5>
        <a:srgbClr val="3EA39E"/>
      </a:accent5>
      <a:accent6>
        <a:srgbClr val="305470"/>
      </a:accent6>
      <a:hlink>
        <a:srgbClr val="64B8B6"/>
      </a:hlink>
      <a:folHlink>
        <a:srgbClr val="7D4C7C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Franklin Gothic Book</vt:lpstr>
      <vt:lpstr>Franklin Gothic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Sampsell, Steven William</cp:lastModifiedBy>
  <cp:revision>12</cp:revision>
  <dcterms:created xsi:type="dcterms:W3CDTF">2018-03-19T17:38:41Z</dcterms:created>
  <dcterms:modified xsi:type="dcterms:W3CDTF">2018-05-04T16:55:41Z</dcterms:modified>
</cp:coreProperties>
</file>